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pan Bose" userId="a7bc5bcb92acf78a" providerId="Windows Live" clId="Web-{D2E9AD41-C837-4A95-9EAE-AF9083ABB837}"/>
    <pc:docChg chg="addSld modSld">
      <pc:chgData name="Arpan Bose" userId="a7bc5bcb92acf78a" providerId="Windows Live" clId="Web-{D2E9AD41-C837-4A95-9EAE-AF9083ABB837}" dt="2018-12-31T11:41:56.045" v="5"/>
      <pc:docMkLst>
        <pc:docMk/>
      </pc:docMkLst>
      <pc:sldChg chg="modSp">
        <pc:chgData name="Arpan Bose" userId="a7bc5bcb92acf78a" providerId="Windows Live" clId="Web-{D2E9AD41-C837-4A95-9EAE-AF9083ABB837}" dt="2018-12-31T11:41:55.826" v="4" actId="20577"/>
        <pc:sldMkLst>
          <pc:docMk/>
          <pc:sldMk cId="521040635" sldId="256"/>
        </pc:sldMkLst>
        <pc:spChg chg="mod">
          <ac:chgData name="Arpan Bose" userId="a7bc5bcb92acf78a" providerId="Windows Live" clId="Web-{D2E9AD41-C837-4A95-9EAE-AF9083ABB837}" dt="2018-12-31T11:41:55.826" v="4" actId="20577"/>
          <ac:spMkLst>
            <pc:docMk/>
            <pc:sldMk cId="521040635" sldId="256"/>
            <ac:spMk id="2" creationId="{00000000-0000-0000-0000-000000000000}"/>
          </ac:spMkLst>
        </pc:spChg>
      </pc:sldChg>
      <pc:sldChg chg="new">
        <pc:chgData name="Arpan Bose" userId="a7bc5bcb92acf78a" providerId="Windows Live" clId="Web-{D2E9AD41-C837-4A95-9EAE-AF9083ABB837}" dt="2018-12-31T11:41:56.045" v="5"/>
        <pc:sldMkLst>
          <pc:docMk/>
          <pc:sldMk cId="2740144556" sldId="257"/>
        </pc:sldMkLst>
      </pc:sldChg>
    </pc:docChg>
  </pc:docChgLst>
  <pc:docChgLst>
    <pc:chgData name="Arpan Bose" userId="a7bc5bcb92acf78a" providerId="Windows Live" clId="Web-{6A557CBE-3845-4B09-8134-E7BF9A806A62}"/>
    <pc:docChg chg="addSld delSld modSld">
      <pc:chgData name="Arpan Bose" userId="a7bc5bcb92acf78a" providerId="Windows Live" clId="Web-{6A557CBE-3845-4B09-8134-E7BF9A806A62}" dt="2019-01-01T04:43:48.911" v="555"/>
      <pc:docMkLst>
        <pc:docMk/>
      </pc:docMkLst>
      <pc:sldChg chg="modSp">
        <pc:chgData name="Arpan Bose" userId="a7bc5bcb92acf78a" providerId="Windows Live" clId="Web-{6A557CBE-3845-4B09-8134-E7BF9A806A62}" dt="2019-01-01T03:59:37.553" v="14" actId="20577"/>
        <pc:sldMkLst>
          <pc:docMk/>
          <pc:sldMk cId="521040635" sldId="256"/>
        </pc:sldMkLst>
        <pc:spChg chg="mod">
          <ac:chgData name="Arpan Bose" userId="a7bc5bcb92acf78a" providerId="Windows Live" clId="Web-{6A557CBE-3845-4B09-8134-E7BF9A806A62}" dt="2019-01-01T03:59:37.553" v="14" actId="20577"/>
          <ac:spMkLst>
            <pc:docMk/>
            <pc:sldMk cId="521040635" sldId="256"/>
            <ac:spMk id="3" creationId="{00000000-0000-0000-0000-000000000000}"/>
          </ac:spMkLst>
        </pc:spChg>
      </pc:sldChg>
      <pc:sldChg chg="modSp">
        <pc:chgData name="Arpan Bose" userId="a7bc5bcb92acf78a" providerId="Windows Live" clId="Web-{6A557CBE-3845-4B09-8134-E7BF9A806A62}" dt="2019-01-01T04:00:39.647" v="31" actId="20577"/>
        <pc:sldMkLst>
          <pc:docMk/>
          <pc:sldMk cId="2740144556" sldId="257"/>
        </pc:sldMkLst>
        <pc:spChg chg="mod">
          <ac:chgData name="Arpan Bose" userId="a7bc5bcb92acf78a" providerId="Windows Live" clId="Web-{6A557CBE-3845-4B09-8134-E7BF9A806A62}" dt="2019-01-01T04:00:10.725" v="23" actId="20577"/>
          <ac:spMkLst>
            <pc:docMk/>
            <pc:sldMk cId="2740144556" sldId="257"/>
            <ac:spMk id="2" creationId="{234DF667-66AE-4CAE-B3D1-3A2EF53B8AFE}"/>
          </ac:spMkLst>
        </pc:spChg>
        <pc:spChg chg="mod">
          <ac:chgData name="Arpan Bose" userId="a7bc5bcb92acf78a" providerId="Windows Live" clId="Web-{6A557CBE-3845-4B09-8134-E7BF9A806A62}" dt="2019-01-01T04:00:39.647" v="31" actId="20577"/>
          <ac:spMkLst>
            <pc:docMk/>
            <pc:sldMk cId="2740144556" sldId="257"/>
            <ac:spMk id="3" creationId="{672A69AA-D762-408C-BD50-5BAA20EC6A0C}"/>
          </ac:spMkLst>
        </pc:spChg>
      </pc:sldChg>
      <pc:sldChg chg="modSp new">
        <pc:chgData name="Arpan Bose" userId="a7bc5bcb92acf78a" providerId="Windows Live" clId="Web-{6A557CBE-3845-4B09-8134-E7BF9A806A62}" dt="2019-01-01T04:36:51.812" v="491" actId="20577"/>
        <pc:sldMkLst>
          <pc:docMk/>
          <pc:sldMk cId="129142239" sldId="258"/>
        </pc:sldMkLst>
        <pc:spChg chg="mod">
          <ac:chgData name="Arpan Bose" userId="a7bc5bcb92acf78a" providerId="Windows Live" clId="Web-{6A557CBE-3845-4B09-8134-E7BF9A806A62}" dt="2019-01-01T04:00:57.897" v="36" actId="20577"/>
          <ac:spMkLst>
            <pc:docMk/>
            <pc:sldMk cId="129142239" sldId="258"/>
            <ac:spMk id="2" creationId="{B01CA0C4-5AF7-4A2B-9F23-F60EB608B7E9}"/>
          </ac:spMkLst>
        </pc:spChg>
        <pc:spChg chg="mod">
          <ac:chgData name="Arpan Bose" userId="a7bc5bcb92acf78a" providerId="Windows Live" clId="Web-{6A557CBE-3845-4B09-8134-E7BF9A806A62}" dt="2019-01-01T04:36:51.812" v="491" actId="20577"/>
          <ac:spMkLst>
            <pc:docMk/>
            <pc:sldMk cId="129142239" sldId="258"/>
            <ac:spMk id="3" creationId="{46449F64-F72D-4A33-B7B2-F3A08042D4FD}"/>
          </ac:spMkLst>
        </pc:spChg>
      </pc:sldChg>
      <pc:sldChg chg="addSp delSp modSp new">
        <pc:chgData name="Arpan Bose" userId="a7bc5bcb92acf78a" providerId="Windows Live" clId="Web-{6A557CBE-3845-4B09-8134-E7BF9A806A62}" dt="2019-01-01T04:08:08.450" v="181" actId="14100"/>
        <pc:sldMkLst>
          <pc:docMk/>
          <pc:sldMk cId="3171133654" sldId="259"/>
        </pc:sldMkLst>
        <pc:spChg chg="mod">
          <ac:chgData name="Arpan Bose" userId="a7bc5bcb92acf78a" providerId="Windows Live" clId="Web-{6A557CBE-3845-4B09-8134-E7BF9A806A62}" dt="2019-01-01T04:04:15.944" v="128" actId="20577"/>
          <ac:spMkLst>
            <pc:docMk/>
            <pc:sldMk cId="3171133654" sldId="259"/>
            <ac:spMk id="2" creationId="{7F044DE3-13E7-4204-A6C8-402A52714090}"/>
          </ac:spMkLst>
        </pc:spChg>
        <pc:spChg chg="del">
          <ac:chgData name="Arpan Bose" userId="a7bc5bcb92acf78a" providerId="Windows Live" clId="Web-{6A557CBE-3845-4B09-8134-E7BF9A806A62}" dt="2019-01-01T04:04:40.772" v="131"/>
          <ac:spMkLst>
            <pc:docMk/>
            <pc:sldMk cId="3171133654" sldId="259"/>
            <ac:spMk id="3" creationId="{6E95FC73-2362-406B-AB6E-E02621BB9B15}"/>
          </ac:spMkLst>
        </pc:spChg>
        <pc:spChg chg="add mod">
          <ac:chgData name="Arpan Bose" userId="a7bc5bcb92acf78a" providerId="Windows Live" clId="Web-{6A557CBE-3845-4B09-8134-E7BF9A806A62}" dt="2019-01-01T04:08:08.450" v="181" actId="14100"/>
          <ac:spMkLst>
            <pc:docMk/>
            <pc:sldMk cId="3171133654" sldId="259"/>
            <ac:spMk id="6" creationId="{AFD6F979-0427-4C27-A5F4-E67B18D54362}"/>
          </ac:spMkLst>
        </pc:spChg>
        <pc:picChg chg="add mod">
          <ac:chgData name="Arpan Bose" userId="a7bc5bcb92acf78a" providerId="Windows Live" clId="Web-{6A557CBE-3845-4B09-8134-E7BF9A806A62}" dt="2019-01-01T04:07:03.184" v="138"/>
          <ac:picMkLst>
            <pc:docMk/>
            <pc:sldMk cId="3171133654" sldId="259"/>
            <ac:picMk id="4" creationId="{276BCD5C-7399-4DA2-9C6B-67B59C519404}"/>
          </ac:picMkLst>
        </pc:picChg>
      </pc:sldChg>
      <pc:sldChg chg="modSp add replId">
        <pc:chgData name="Arpan Bose" userId="a7bc5bcb92acf78a" providerId="Windows Live" clId="Web-{6A557CBE-3845-4B09-8134-E7BF9A806A62}" dt="2019-01-01T04:08:47.044" v="194" actId="20577"/>
        <pc:sldMkLst>
          <pc:docMk/>
          <pc:sldMk cId="964789819" sldId="260"/>
        </pc:sldMkLst>
        <pc:spChg chg="mod">
          <ac:chgData name="Arpan Bose" userId="a7bc5bcb92acf78a" providerId="Windows Live" clId="Web-{6A557CBE-3845-4B09-8134-E7BF9A806A62}" dt="2019-01-01T04:08:47.044" v="194" actId="20577"/>
          <ac:spMkLst>
            <pc:docMk/>
            <pc:sldMk cId="964789819" sldId="260"/>
            <ac:spMk id="6" creationId="{AFD6F979-0427-4C27-A5F4-E67B18D54362}"/>
          </ac:spMkLst>
        </pc:spChg>
        <pc:picChg chg="mod">
          <ac:chgData name="Arpan Bose" userId="a7bc5bcb92acf78a" providerId="Windows Live" clId="Web-{6A557CBE-3845-4B09-8134-E7BF9A806A62}" dt="2019-01-01T04:08:37.825" v="185"/>
          <ac:picMkLst>
            <pc:docMk/>
            <pc:sldMk cId="964789819" sldId="260"/>
            <ac:picMk id="4" creationId="{276BCD5C-7399-4DA2-9C6B-67B59C519404}"/>
          </ac:picMkLst>
        </pc:picChg>
      </pc:sldChg>
      <pc:sldChg chg="new del">
        <pc:chgData name="Arpan Bose" userId="a7bc5bcb92acf78a" providerId="Windows Live" clId="Web-{6A557CBE-3845-4B09-8134-E7BF9A806A62}" dt="2019-01-01T04:08:24.028" v="183"/>
        <pc:sldMkLst>
          <pc:docMk/>
          <pc:sldMk cId="1800132526" sldId="260"/>
        </pc:sldMkLst>
      </pc:sldChg>
      <pc:sldChg chg="modSp add replId">
        <pc:chgData name="Arpan Bose" userId="a7bc5bcb92acf78a" providerId="Windows Live" clId="Web-{6A557CBE-3845-4B09-8134-E7BF9A806A62}" dt="2019-01-01T04:09:24.747" v="227" actId="20577"/>
        <pc:sldMkLst>
          <pc:docMk/>
          <pc:sldMk cId="3391917844" sldId="261"/>
        </pc:sldMkLst>
        <pc:spChg chg="mod">
          <ac:chgData name="Arpan Bose" userId="a7bc5bcb92acf78a" providerId="Windows Live" clId="Web-{6A557CBE-3845-4B09-8134-E7BF9A806A62}" dt="2019-01-01T04:09:24.747" v="227" actId="20577"/>
          <ac:spMkLst>
            <pc:docMk/>
            <pc:sldMk cId="3391917844" sldId="261"/>
            <ac:spMk id="6" creationId="{AFD6F979-0427-4C27-A5F4-E67B18D54362}"/>
          </ac:spMkLst>
        </pc:spChg>
        <pc:picChg chg="mod">
          <ac:chgData name="Arpan Bose" userId="a7bc5bcb92acf78a" providerId="Windows Live" clId="Web-{6A557CBE-3845-4B09-8134-E7BF9A806A62}" dt="2019-01-01T04:09:05.747" v="198"/>
          <ac:picMkLst>
            <pc:docMk/>
            <pc:sldMk cId="3391917844" sldId="261"/>
            <ac:picMk id="4" creationId="{276BCD5C-7399-4DA2-9C6B-67B59C519404}"/>
          </ac:picMkLst>
        </pc:picChg>
      </pc:sldChg>
      <pc:sldChg chg="addSp delSp modSp new mod setBg">
        <pc:chgData name="Arpan Bose" userId="a7bc5bcb92acf78a" providerId="Windows Live" clId="Web-{6A557CBE-3845-4B09-8134-E7BF9A806A62}" dt="2019-01-01T04:13:03.103" v="294"/>
        <pc:sldMkLst>
          <pc:docMk/>
          <pc:sldMk cId="2673916484" sldId="262"/>
        </pc:sldMkLst>
        <pc:spChg chg="mod ord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2" creationId="{122D037F-F4C7-4480-B745-B11FE729D26E}"/>
          </ac:spMkLst>
        </pc:spChg>
        <pc:spChg chg="del">
          <ac:chgData name="Arpan Bose" userId="a7bc5bcb92acf78a" providerId="Windows Live" clId="Web-{6A557CBE-3845-4B09-8134-E7BF9A806A62}" dt="2019-01-01T04:10:08.481" v="260"/>
          <ac:spMkLst>
            <pc:docMk/>
            <pc:sldMk cId="2673916484" sldId="262"/>
            <ac:spMk id="3" creationId="{5701B14A-2A13-46D5-AB1C-30E16AAB6612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7" creationId="{3559A5F2-8BE0-4998-A1E4-1B145465A981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8" creationId="{3A6596D4-D53C-424F-9F16-CC8686C079E0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24" creationId="{9772CABD-4211-42AA-B349-D4002E52F1EF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25" creationId="{66D61E08-70C3-48D8-BEA0-787111DC30DA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26" creationId="{BBD91630-4DBA-4294-8016-FEB5C3B0CED1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27" creationId="{FC55298F-0AE5-478E-AD2B-03C2614C5833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28" creationId="{E67D1587-504D-41BC-9D48-B61257BFBCF0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29" creationId="{C180E4EA-0B63-4779-A895-7E90E71088F3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30" creationId="{8765DD1A-F044-4DE7-8A9B-7C30DC85A4AF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31" creationId="{CEE01D9D-3DE8-4EED-B0D3-8F3C79CC7673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32" creationId="{2FE2170D-72D6-48A8-8E9A-BFF3BF03D032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33" creationId="{89AF5CE9-607F-43F4-8983-DCD6DA4051FD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35" creationId="{6EEA2DBD-9E1E-4521-8C01-F32AD18A89E3}"/>
          </ac:spMkLst>
        </pc:spChg>
        <pc:spChg chg="add del">
          <ac:chgData name="Arpan Bose" userId="a7bc5bcb92acf78a" providerId="Windows Live" clId="Web-{6A557CBE-3845-4B09-8134-E7BF9A806A62}" dt="2019-01-01T04:11:34.747" v="265"/>
          <ac:spMkLst>
            <pc:docMk/>
            <pc:sldMk cId="2673916484" sldId="262"/>
            <ac:spMk id="37" creationId="{15BBD2C1-BA9B-46A9-A27A-33498B169272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39" creationId="{01D19436-094D-463D-AFEA-870FDBD03797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0" creationId="{66D61E08-70C3-48D8-BEA0-787111DC30DA}"/>
          </ac:spMkLst>
        </pc:spChg>
        <pc:spChg chg="add del">
          <ac:chgData name="Arpan Bose" userId="a7bc5bcb92acf78a" providerId="Windows Live" clId="Web-{6A557CBE-3845-4B09-8134-E7BF9A806A62}" dt="2019-01-01T04:11:43.903" v="267"/>
          <ac:spMkLst>
            <pc:docMk/>
            <pc:sldMk cId="2673916484" sldId="262"/>
            <ac:spMk id="41" creationId="{9A2DE6E0-967C-4C58-8558-EC08F1138BD1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2" creationId="{FC55298F-0AE5-478E-AD2B-03C2614C5833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3" creationId="{C180E4EA-0B63-4779-A895-7E90E71088F3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4" creationId="{CEE01D9D-3DE8-4EED-B0D3-8F3C79CC7673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5" creationId="{89AF5CE9-607F-43F4-8983-DCD6DA4051FD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6" creationId="{6EEA2DBD-9E1E-4521-8C01-F32AD18A89E3}"/>
          </ac:spMkLst>
        </pc:spChg>
        <pc:spChg chg="add del">
          <ac:chgData name="Arpan Bose" userId="a7bc5bcb92acf78a" providerId="Windows Live" clId="Web-{6A557CBE-3845-4B09-8134-E7BF9A806A62}" dt="2019-01-01T04:13:03.103" v="294"/>
          <ac:spMkLst>
            <pc:docMk/>
            <pc:sldMk cId="2673916484" sldId="262"/>
            <ac:spMk id="47" creationId="{15BBD2C1-BA9B-46A9-A27A-33498B169272}"/>
          </ac:spMkLst>
        </pc:spChg>
        <pc:grpChg chg="add del">
          <ac:chgData name="Arpan Bose" userId="a7bc5bcb92acf78a" providerId="Windows Live" clId="Web-{6A557CBE-3845-4B09-8134-E7BF9A806A62}" dt="2019-01-01T04:11:43.903" v="267"/>
          <ac:grpSpMkLst>
            <pc:docMk/>
            <pc:sldMk cId="2673916484" sldId="262"/>
            <ac:grpSpMk id="6" creationId="{88C9B83F-64CD-41C1-925F-A08801FFD0BD}"/>
          </ac:grpSpMkLst>
        </pc:grpChg>
        <pc:grpChg chg="add del">
          <ac:chgData name="Arpan Bose" userId="a7bc5bcb92acf78a" providerId="Windows Live" clId="Web-{6A557CBE-3845-4B09-8134-E7BF9A806A62}" dt="2019-01-01T04:11:34.747" v="265"/>
          <ac:grpSpMkLst>
            <pc:docMk/>
            <pc:sldMk cId="2673916484" sldId="262"/>
            <ac:grpSpMk id="9" creationId="{88C9B83F-64CD-41C1-925F-A08801FFD0BD}"/>
          </ac:grpSpMkLst>
        </pc:grpChg>
        <pc:grpChg chg="add del">
          <ac:chgData name="Arpan Bose" userId="a7bc5bcb92acf78a" providerId="Windows Live" clId="Web-{6A557CBE-3845-4B09-8134-E7BF9A806A62}" dt="2019-01-01T04:13:03.103" v="294"/>
          <ac:grpSpMkLst>
            <pc:docMk/>
            <pc:sldMk cId="2673916484" sldId="262"/>
            <ac:grpSpMk id="34" creationId="{88C9B83F-64CD-41C1-925F-A08801FFD0BD}"/>
          </ac:grpSpMkLst>
        </pc:grpChg>
        <pc:grpChg chg="add">
          <ac:chgData name="Arpan Bose" userId="a7bc5bcb92acf78a" providerId="Windows Live" clId="Web-{6A557CBE-3845-4B09-8134-E7BF9A806A62}" dt="2019-01-01T04:13:03.103" v="294"/>
          <ac:grpSpMkLst>
            <pc:docMk/>
            <pc:sldMk cId="2673916484" sldId="262"/>
            <ac:grpSpMk id="52" creationId="{88C9B83F-64CD-41C1-925F-A08801FFD0BD}"/>
          </ac:grpSpMkLst>
        </pc:grpChg>
        <pc:picChg chg="add mod">
          <ac:chgData name="Arpan Bose" userId="a7bc5bcb92acf78a" providerId="Windows Live" clId="Web-{6A557CBE-3845-4B09-8134-E7BF9A806A62}" dt="2019-01-01T04:13:03.103" v="294"/>
          <ac:picMkLst>
            <pc:docMk/>
            <pc:sldMk cId="2673916484" sldId="262"/>
            <ac:picMk id="4" creationId="{ACEC9673-D1BC-4918-BA0B-3F739D87F9A9}"/>
          </ac:picMkLst>
        </pc:picChg>
        <pc:cxnChg chg="add del">
          <ac:chgData name="Arpan Bose" userId="a7bc5bcb92acf78a" providerId="Windows Live" clId="Web-{6A557CBE-3845-4B09-8134-E7BF9A806A62}" dt="2019-01-01T04:11:43.903" v="267"/>
          <ac:cxnSpMkLst>
            <pc:docMk/>
            <pc:sldMk cId="2673916484" sldId="262"/>
            <ac:cxnSpMk id="20" creationId="{81BB890B-70D4-42FE-A599-6AEF1A42D972}"/>
          </ac:cxnSpMkLst>
        </pc:cxnChg>
        <pc:cxnChg chg="add del">
          <ac:chgData name="Arpan Bose" userId="a7bc5bcb92acf78a" providerId="Windows Live" clId="Web-{6A557CBE-3845-4B09-8134-E7BF9A806A62}" dt="2019-01-01T04:11:34.747" v="265"/>
          <ac:cxnSpMkLst>
            <pc:docMk/>
            <pc:sldMk cId="2673916484" sldId="262"/>
            <ac:cxnSpMk id="21" creationId="{A57C1A16-B8AB-4D99-A195-A38F556A6486}"/>
          </ac:cxnSpMkLst>
        </pc:cxnChg>
        <pc:cxnChg chg="add del">
          <ac:chgData name="Arpan Bose" userId="a7bc5bcb92acf78a" providerId="Windows Live" clId="Web-{6A557CBE-3845-4B09-8134-E7BF9A806A62}" dt="2019-01-01T04:11:43.903" v="267"/>
          <ac:cxnSpMkLst>
            <pc:docMk/>
            <pc:sldMk cId="2673916484" sldId="262"/>
            <ac:cxnSpMk id="22" creationId="{3842D646-B58C-43C8-8152-01BC782B725D}"/>
          </ac:cxnSpMkLst>
        </pc:cxnChg>
        <pc:cxnChg chg="add del">
          <ac:chgData name="Arpan Bose" userId="a7bc5bcb92acf78a" providerId="Windows Live" clId="Web-{6A557CBE-3845-4B09-8134-E7BF9A806A62}" dt="2019-01-01T04:11:34.747" v="265"/>
          <ac:cxnSpMkLst>
            <pc:docMk/>
            <pc:sldMk cId="2673916484" sldId="262"/>
            <ac:cxnSpMk id="23" creationId="{F8A9B20B-D1DD-4573-B5EC-558029519236}"/>
          </ac:cxnSpMkLst>
        </pc:cxnChg>
        <pc:cxnChg chg="add del">
          <ac:chgData name="Arpan Bose" userId="a7bc5bcb92acf78a" providerId="Windows Live" clId="Web-{6A557CBE-3845-4B09-8134-E7BF9A806A62}" dt="2019-01-01T04:13:03.103" v="294"/>
          <ac:cxnSpMkLst>
            <pc:docMk/>
            <pc:sldMk cId="2673916484" sldId="262"/>
            <ac:cxnSpMk id="36" creationId="{A57C1A16-B8AB-4D99-A195-A38F556A6486}"/>
          </ac:cxnSpMkLst>
        </pc:cxnChg>
        <pc:cxnChg chg="add del">
          <ac:chgData name="Arpan Bose" userId="a7bc5bcb92acf78a" providerId="Windows Live" clId="Web-{6A557CBE-3845-4B09-8134-E7BF9A806A62}" dt="2019-01-01T04:13:03.103" v="294"/>
          <ac:cxnSpMkLst>
            <pc:docMk/>
            <pc:sldMk cId="2673916484" sldId="262"/>
            <ac:cxnSpMk id="38" creationId="{F8A9B20B-D1DD-4573-B5EC-558029519236}"/>
          </ac:cxnSpMkLst>
        </pc:cxnChg>
      </pc:sldChg>
      <pc:sldChg chg="addSp delSp modSp new mod setBg">
        <pc:chgData name="Arpan Bose" userId="a7bc5bcb92acf78a" providerId="Windows Live" clId="Web-{6A557CBE-3845-4B09-8134-E7BF9A806A62}" dt="2019-01-01T04:12:49.869" v="293"/>
        <pc:sldMkLst>
          <pc:docMk/>
          <pc:sldMk cId="1051199312" sldId="263"/>
        </pc:sldMkLst>
        <pc:spChg chg="mod ord">
          <ac:chgData name="Arpan Bose" userId="a7bc5bcb92acf78a" providerId="Windows Live" clId="Web-{6A557CBE-3845-4B09-8134-E7BF9A806A62}" dt="2019-01-01T04:12:49.869" v="293"/>
          <ac:spMkLst>
            <pc:docMk/>
            <pc:sldMk cId="1051199312" sldId="263"/>
            <ac:spMk id="2" creationId="{1A32EC20-1813-4BE8-9B5F-A2131BCA9C87}"/>
          </ac:spMkLst>
        </pc:spChg>
        <pc:spChg chg="del">
          <ac:chgData name="Arpan Bose" userId="a7bc5bcb92acf78a" providerId="Windows Live" clId="Web-{6A557CBE-3845-4B09-8134-E7BF9A806A62}" dt="2019-01-01T04:12:06.879" v="277"/>
          <ac:spMkLst>
            <pc:docMk/>
            <pc:sldMk cId="1051199312" sldId="263"/>
            <ac:spMk id="3" creationId="{C9330D35-9618-4CA1-8F23-2817825610EA}"/>
          </ac:spMkLst>
        </pc:spChg>
        <pc:spChg chg="add del">
          <ac:chgData name="Arpan Bose" userId="a7bc5bcb92acf78a" providerId="Windows Live" clId="Web-{6A557CBE-3845-4B09-8134-E7BF9A806A62}" dt="2019-01-01T04:12:29.978" v="284"/>
          <ac:spMkLst>
            <pc:docMk/>
            <pc:sldMk cId="1051199312" sldId="263"/>
            <ac:spMk id="8" creationId="{AA330523-F25B-4007-B3E5-ABB5637D160A}"/>
          </ac:spMkLst>
        </pc:spChg>
        <pc:spChg chg="add del">
          <ac:chgData name="Arpan Bose" userId="a7bc5bcb92acf78a" providerId="Windows Live" clId="Web-{6A557CBE-3845-4B09-8134-E7BF9A806A62}" dt="2019-01-01T04:12:24.832" v="282"/>
          <ac:spMkLst>
            <pc:docMk/>
            <pc:sldMk cId="1051199312" sldId="263"/>
            <ac:spMk id="21" creationId="{5A7802B6-FF37-40CF-A7E2-6F2A0D9A91EF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25" creationId="{66D61E08-70C3-48D8-BEA0-787111DC30DA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27" creationId="{FC55298F-0AE5-478E-AD2B-03C2614C5833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29" creationId="{C180E4EA-0B63-4779-A895-7E90E71088F3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31" creationId="{CEE01D9D-3DE8-4EED-B0D3-8F3C79CC7673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33" creationId="{89AF5CE9-607F-43F4-8983-DCD6DA4051FD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35" creationId="{6EEA2DBD-9E1E-4521-8C01-F32AD18A89E3}"/>
          </ac:spMkLst>
        </pc:spChg>
        <pc:spChg chg="add del">
          <ac:chgData name="Arpan Bose" userId="a7bc5bcb92acf78a" providerId="Windows Live" clId="Web-{6A557CBE-3845-4B09-8134-E7BF9A806A62}" dt="2019-01-01T04:12:49.634" v="292"/>
          <ac:spMkLst>
            <pc:docMk/>
            <pc:sldMk cId="1051199312" sldId="263"/>
            <ac:spMk id="37" creationId="{15BBD2C1-BA9B-46A9-A27A-33498B169272}"/>
          </ac:spMkLst>
        </pc:spChg>
        <pc:grpChg chg="add del">
          <ac:chgData name="Arpan Bose" userId="a7bc5bcb92acf78a" providerId="Windows Live" clId="Web-{6A557CBE-3845-4B09-8134-E7BF9A806A62}" dt="2019-01-01T04:12:24.832" v="282"/>
          <ac:grpSpMkLst>
            <pc:docMk/>
            <pc:sldMk cId="1051199312" sldId="263"/>
            <ac:grpSpMk id="6" creationId="{B4DE830A-B531-4A3B-96F6-0ECE88B08555}"/>
          </ac:grpSpMkLst>
        </pc:grpChg>
        <pc:grpChg chg="add del">
          <ac:chgData name="Arpan Bose" userId="a7bc5bcb92acf78a" providerId="Windows Live" clId="Web-{6A557CBE-3845-4B09-8134-E7BF9A806A62}" dt="2019-01-01T04:12:29.978" v="284"/>
          <ac:grpSpMkLst>
            <pc:docMk/>
            <pc:sldMk cId="1051199312" sldId="263"/>
            <ac:grpSpMk id="7" creationId="{B4DE830A-B531-4A3B-96F6-0ECE88B08555}"/>
          </ac:grpSpMkLst>
        </pc:grpChg>
        <pc:grpChg chg="add del">
          <ac:chgData name="Arpan Bose" userId="a7bc5bcb92acf78a" providerId="Windows Live" clId="Web-{6A557CBE-3845-4B09-8134-E7BF9A806A62}" dt="2019-01-01T04:12:20.410" v="280"/>
          <ac:grpSpMkLst>
            <pc:docMk/>
            <pc:sldMk cId="1051199312" sldId="263"/>
            <ac:grpSpMk id="9" creationId="{88C9B83F-64CD-41C1-925F-A08801FFD0BD}"/>
          </ac:grpSpMkLst>
        </pc:grpChg>
        <pc:grpChg chg="add del">
          <ac:chgData name="Arpan Bose" userId="a7bc5bcb92acf78a" providerId="Windows Live" clId="Web-{6A557CBE-3845-4B09-8134-E7BF9A806A62}" dt="2019-01-01T04:12:32.900" v="286"/>
          <ac:grpSpMkLst>
            <pc:docMk/>
            <pc:sldMk cId="1051199312" sldId="263"/>
            <ac:grpSpMk id="20" creationId="{88C9B83F-64CD-41C1-925F-A08801FFD0BD}"/>
          </ac:grpSpMkLst>
        </pc:grpChg>
        <pc:grpChg chg="add del">
          <ac:chgData name="Arpan Bose" userId="a7bc5bcb92acf78a" providerId="Windows Live" clId="Web-{6A557CBE-3845-4B09-8134-E7BF9A806A62}" dt="2019-01-01T04:12:39.994" v="288"/>
          <ac:grpSpMkLst>
            <pc:docMk/>
            <pc:sldMk cId="1051199312" sldId="263"/>
            <ac:grpSpMk id="22" creationId="{88C9B83F-64CD-41C1-925F-A08801FFD0BD}"/>
          </ac:grpSpMkLst>
        </pc:grpChg>
        <pc:grpChg chg="add del">
          <ac:chgData name="Arpan Bose" userId="a7bc5bcb92acf78a" providerId="Windows Live" clId="Web-{6A557CBE-3845-4B09-8134-E7BF9A806A62}" dt="2019-01-01T04:12:42.822" v="290"/>
          <ac:grpSpMkLst>
            <pc:docMk/>
            <pc:sldMk cId="1051199312" sldId="263"/>
            <ac:grpSpMk id="23" creationId="{B4DE830A-B531-4A3B-96F6-0ECE88B08555}"/>
          </ac:grpSpMkLst>
        </pc:grpChg>
        <pc:grpChg chg="add del">
          <ac:chgData name="Arpan Bose" userId="a7bc5bcb92acf78a" providerId="Windows Live" clId="Web-{6A557CBE-3845-4B09-8134-E7BF9A806A62}" dt="2019-01-01T04:12:49.634" v="292"/>
          <ac:grpSpMkLst>
            <pc:docMk/>
            <pc:sldMk cId="1051199312" sldId="263"/>
            <ac:grpSpMk id="24" creationId="{88C9B83F-64CD-41C1-925F-A08801FFD0BD}"/>
          </ac:grpSpMkLst>
        </pc:grpChg>
        <pc:grpChg chg="add">
          <ac:chgData name="Arpan Bose" userId="a7bc5bcb92acf78a" providerId="Windows Live" clId="Web-{6A557CBE-3845-4B09-8134-E7BF9A806A62}" dt="2019-01-01T04:12:49.869" v="293"/>
          <ac:grpSpMkLst>
            <pc:docMk/>
            <pc:sldMk cId="1051199312" sldId="263"/>
            <ac:grpSpMk id="30" creationId="{88C9B83F-64CD-41C1-925F-A08801FFD0BD}"/>
          </ac:grpSpMkLst>
        </pc:grpChg>
        <pc:picChg chg="add mod">
          <ac:chgData name="Arpan Bose" userId="a7bc5bcb92acf78a" providerId="Windows Live" clId="Web-{6A557CBE-3845-4B09-8134-E7BF9A806A62}" dt="2019-01-01T04:12:49.869" v="293"/>
          <ac:picMkLst>
            <pc:docMk/>
            <pc:sldMk cId="1051199312" sldId="263"/>
            <ac:picMk id="4" creationId="{844C7E77-030A-4202-BC34-E35EB25B1FE1}"/>
          </ac:picMkLst>
        </pc:picChg>
        <pc:cxnChg chg="add del">
          <ac:chgData name="Arpan Bose" userId="a7bc5bcb92acf78a" providerId="Windows Live" clId="Web-{6A557CBE-3845-4B09-8134-E7BF9A806A62}" dt="2019-01-01T04:12:49.634" v="292"/>
          <ac:cxnSpMkLst>
            <pc:docMk/>
            <pc:sldMk cId="1051199312" sldId="263"/>
            <ac:cxnSpMk id="26" creationId="{A57C1A16-B8AB-4D99-A195-A38F556A6486}"/>
          </ac:cxnSpMkLst>
        </pc:cxnChg>
        <pc:cxnChg chg="add del">
          <ac:chgData name="Arpan Bose" userId="a7bc5bcb92acf78a" providerId="Windows Live" clId="Web-{6A557CBE-3845-4B09-8134-E7BF9A806A62}" dt="2019-01-01T04:12:49.634" v="292"/>
          <ac:cxnSpMkLst>
            <pc:docMk/>
            <pc:sldMk cId="1051199312" sldId="263"/>
            <ac:cxnSpMk id="28" creationId="{F8A9B20B-D1DD-4573-B5EC-558029519236}"/>
          </ac:cxnSpMkLst>
        </pc:cxnChg>
      </pc:sldChg>
      <pc:sldChg chg="addSp delSp modSp new">
        <pc:chgData name="Arpan Bose" userId="a7bc5bcb92acf78a" providerId="Windows Live" clId="Web-{6A557CBE-3845-4B09-8134-E7BF9A806A62}" dt="2019-01-01T04:43:48.911" v="555"/>
        <pc:sldMkLst>
          <pc:docMk/>
          <pc:sldMk cId="855291639" sldId="264"/>
        </pc:sldMkLst>
        <pc:spChg chg="mod">
          <ac:chgData name="Arpan Bose" userId="a7bc5bcb92acf78a" providerId="Windows Live" clId="Web-{6A557CBE-3845-4B09-8134-E7BF9A806A62}" dt="2019-01-01T04:13:32.369" v="306" actId="20577"/>
          <ac:spMkLst>
            <pc:docMk/>
            <pc:sldMk cId="855291639" sldId="264"/>
            <ac:spMk id="2" creationId="{ABB54A3F-D753-467E-8E42-795AB816EE96}"/>
          </ac:spMkLst>
        </pc:spChg>
        <pc:spChg chg="del">
          <ac:chgData name="Arpan Bose" userId="a7bc5bcb92acf78a" providerId="Windows Live" clId="Web-{6A557CBE-3845-4B09-8134-E7BF9A806A62}" dt="2019-01-01T04:13:45.587" v="309"/>
          <ac:spMkLst>
            <pc:docMk/>
            <pc:sldMk cId="855291639" sldId="264"/>
            <ac:spMk id="3" creationId="{2C3334A7-4F6E-4B2D-A870-B68350D84880}"/>
          </ac:spMkLst>
        </pc:spChg>
        <pc:spChg chg="add mod">
          <ac:chgData name="Arpan Bose" userId="a7bc5bcb92acf78a" providerId="Windows Live" clId="Web-{6A557CBE-3845-4B09-8134-E7BF9A806A62}" dt="2019-01-01T04:16:15.215" v="360" actId="1076"/>
          <ac:spMkLst>
            <pc:docMk/>
            <pc:sldMk cId="855291639" sldId="264"/>
            <ac:spMk id="6" creationId="{D75A248B-65D8-40BB-B9B9-6450F8361ABC}"/>
          </ac:spMkLst>
        </pc:spChg>
        <pc:picChg chg="add mod">
          <ac:chgData name="Arpan Bose" userId="a7bc5bcb92acf78a" providerId="Windows Live" clId="Web-{6A557CBE-3845-4B09-8134-E7BF9A806A62}" dt="2019-01-01T04:43:48.911" v="555"/>
          <ac:picMkLst>
            <pc:docMk/>
            <pc:sldMk cId="855291639" sldId="264"/>
            <ac:picMk id="4" creationId="{B8C725FB-FE48-4722-97BC-D9DEF4B95F04}"/>
          </ac:picMkLst>
        </pc:picChg>
      </pc:sldChg>
      <pc:sldChg chg="addSp modSp add replId">
        <pc:chgData name="Arpan Bose" userId="a7bc5bcb92acf78a" providerId="Windows Live" clId="Web-{6A557CBE-3845-4B09-8134-E7BF9A806A62}" dt="2019-01-01T04:43:42.786" v="554"/>
        <pc:sldMkLst>
          <pc:docMk/>
          <pc:sldMk cId="1815061" sldId="265"/>
        </pc:sldMkLst>
        <pc:spChg chg="mod">
          <ac:chgData name="Arpan Bose" userId="a7bc5bcb92acf78a" providerId="Windows Live" clId="Web-{6A557CBE-3845-4B09-8134-E7BF9A806A62}" dt="2019-01-01T04:16:38.715" v="369" actId="20577"/>
          <ac:spMkLst>
            <pc:docMk/>
            <pc:sldMk cId="1815061" sldId="265"/>
            <ac:spMk id="2" creationId="{ABB54A3F-D753-467E-8E42-795AB816EE96}"/>
          </ac:spMkLst>
        </pc:spChg>
        <pc:spChg chg="mod">
          <ac:chgData name="Arpan Bose" userId="a7bc5bcb92acf78a" providerId="Windows Live" clId="Web-{6A557CBE-3845-4B09-8134-E7BF9A806A62}" dt="2019-01-01T04:17:49.652" v="400" actId="20577"/>
          <ac:spMkLst>
            <pc:docMk/>
            <pc:sldMk cId="1815061" sldId="265"/>
            <ac:spMk id="6" creationId="{D75A248B-65D8-40BB-B9B9-6450F8361ABC}"/>
          </ac:spMkLst>
        </pc:spChg>
        <pc:picChg chg="mod">
          <ac:chgData name="Arpan Bose" userId="a7bc5bcb92acf78a" providerId="Windows Live" clId="Web-{6A557CBE-3845-4B09-8134-E7BF9A806A62}" dt="2019-01-01T04:43:42.505" v="553"/>
          <ac:picMkLst>
            <pc:docMk/>
            <pc:sldMk cId="1815061" sldId="265"/>
            <ac:picMk id="4" creationId="{B8C725FB-FE48-4722-97BC-D9DEF4B95F04}"/>
          </ac:picMkLst>
        </pc:picChg>
        <pc:picChg chg="add mod">
          <ac:chgData name="Arpan Bose" userId="a7bc5bcb92acf78a" providerId="Windows Live" clId="Web-{6A557CBE-3845-4B09-8134-E7BF9A806A62}" dt="2019-01-01T04:43:42.786" v="554"/>
          <ac:picMkLst>
            <pc:docMk/>
            <pc:sldMk cId="1815061" sldId="265"/>
            <ac:picMk id="5" creationId="{064AA1FF-ED41-4053-8A7B-5DE1AB694A3F}"/>
          </ac:picMkLst>
        </pc:picChg>
      </pc:sldChg>
      <pc:sldChg chg="addSp delSp modSp new">
        <pc:chgData name="Arpan Bose" userId="a7bc5bcb92acf78a" providerId="Windows Live" clId="Web-{6A557CBE-3845-4B09-8134-E7BF9A806A62}" dt="2019-01-01T04:43:33.426" v="552"/>
        <pc:sldMkLst>
          <pc:docMk/>
          <pc:sldMk cId="3722054220" sldId="266"/>
        </pc:sldMkLst>
        <pc:spChg chg="mod">
          <ac:chgData name="Arpan Bose" userId="a7bc5bcb92acf78a" providerId="Windows Live" clId="Web-{6A557CBE-3845-4B09-8134-E7BF9A806A62}" dt="2019-01-01T04:20:35.156" v="422" actId="20577"/>
          <ac:spMkLst>
            <pc:docMk/>
            <pc:sldMk cId="3722054220" sldId="266"/>
            <ac:spMk id="2" creationId="{798035F2-7E4E-4A50-BE7D-24FD7BC5E47D}"/>
          </ac:spMkLst>
        </pc:spChg>
        <pc:spChg chg="del">
          <ac:chgData name="Arpan Bose" userId="a7bc5bcb92acf78a" providerId="Windows Live" clId="Web-{6A557CBE-3845-4B09-8134-E7BF9A806A62}" dt="2019-01-01T04:20:23.765" v="417"/>
          <ac:spMkLst>
            <pc:docMk/>
            <pc:sldMk cId="3722054220" sldId="266"/>
            <ac:spMk id="3" creationId="{E6046896-9CE7-4E1B-9E6F-CC11C2DC1453}"/>
          </ac:spMkLst>
        </pc:spChg>
        <pc:spChg chg="add mod">
          <ac:chgData name="Arpan Bose" userId="a7bc5bcb92acf78a" providerId="Windows Live" clId="Web-{6A557CBE-3845-4B09-8134-E7BF9A806A62}" dt="2019-01-01T04:21:50.973" v="447" actId="20577"/>
          <ac:spMkLst>
            <pc:docMk/>
            <pc:sldMk cId="3722054220" sldId="266"/>
            <ac:spMk id="9" creationId="{EEEE7029-2F0A-4138-AD05-6EEDA0A26801}"/>
          </ac:spMkLst>
        </pc:spChg>
        <pc:picChg chg="add mod">
          <ac:chgData name="Arpan Bose" userId="a7bc5bcb92acf78a" providerId="Windows Live" clId="Web-{6A557CBE-3845-4B09-8134-E7BF9A806A62}" dt="2019-01-01T04:43:33.426" v="552"/>
          <ac:picMkLst>
            <pc:docMk/>
            <pc:sldMk cId="3722054220" sldId="266"/>
            <ac:picMk id="5" creationId="{BF6381DB-7318-4012-9F2C-0C845D8E1D23}"/>
          </ac:picMkLst>
        </pc:picChg>
        <pc:picChg chg="add del">
          <ac:chgData name="Arpan Bose" userId="a7bc5bcb92acf78a" providerId="Windows Live" clId="Web-{6A557CBE-3845-4B09-8134-E7BF9A806A62}" dt="2019-01-01T04:20:58.406" v="427"/>
          <ac:picMkLst>
            <pc:docMk/>
            <pc:sldMk cId="3722054220" sldId="266"/>
            <ac:picMk id="7" creationId="{659A5266-6D50-41B9-AF19-E396C1758E4B}"/>
          </ac:picMkLst>
        </pc:picChg>
      </pc:sldChg>
      <pc:sldChg chg="addSp delSp modSp new">
        <pc:chgData name="Arpan Bose" userId="a7bc5bcb92acf78a" providerId="Windows Live" clId="Web-{6A557CBE-3845-4B09-8134-E7BF9A806A62}" dt="2019-01-01T04:26:06.241" v="485" actId="20577"/>
        <pc:sldMkLst>
          <pc:docMk/>
          <pc:sldMk cId="3537119627" sldId="267"/>
        </pc:sldMkLst>
        <pc:spChg chg="mod">
          <ac:chgData name="Arpan Bose" userId="a7bc5bcb92acf78a" providerId="Windows Live" clId="Web-{6A557CBE-3845-4B09-8134-E7BF9A806A62}" dt="2019-01-01T04:25:11.504" v="456" actId="20577"/>
          <ac:spMkLst>
            <pc:docMk/>
            <pc:sldMk cId="3537119627" sldId="267"/>
            <ac:spMk id="2" creationId="{5B589133-272C-4160-A401-F8C041964896}"/>
          </ac:spMkLst>
        </pc:spChg>
        <pc:spChg chg="del mod">
          <ac:chgData name="Arpan Bose" userId="a7bc5bcb92acf78a" providerId="Windows Live" clId="Web-{6A557CBE-3845-4B09-8134-E7BF9A806A62}" dt="2019-01-01T04:25:31.582" v="467"/>
          <ac:spMkLst>
            <pc:docMk/>
            <pc:sldMk cId="3537119627" sldId="267"/>
            <ac:spMk id="3" creationId="{569EC954-F93F-4E61-9162-5F76B039A674}"/>
          </ac:spMkLst>
        </pc:spChg>
        <pc:spChg chg="add del mod">
          <ac:chgData name="Arpan Bose" userId="a7bc5bcb92acf78a" providerId="Windows Live" clId="Web-{6A557CBE-3845-4B09-8134-E7BF9A806A62}" dt="2019-01-01T04:25:37.207" v="468"/>
          <ac:spMkLst>
            <pc:docMk/>
            <pc:sldMk cId="3537119627" sldId="267"/>
            <ac:spMk id="5" creationId="{653B72C0-EECE-4472-9B0B-74201703FA8A}"/>
          </ac:spMkLst>
        </pc:spChg>
        <pc:spChg chg="add mod">
          <ac:chgData name="Arpan Bose" userId="a7bc5bcb92acf78a" providerId="Windows Live" clId="Web-{6A557CBE-3845-4B09-8134-E7BF9A806A62}" dt="2019-01-01T04:26:06.241" v="485" actId="20577"/>
          <ac:spMkLst>
            <pc:docMk/>
            <pc:sldMk cId="3537119627" sldId="267"/>
            <ac:spMk id="6" creationId="{6C6433BE-A1CD-4176-89D8-9BAD1F6B4321}"/>
          </ac:spMkLst>
        </pc:spChg>
      </pc:sldChg>
      <pc:sldChg chg="modSp add replId">
        <pc:chgData name="Arpan Bose" userId="a7bc5bcb92acf78a" providerId="Windows Live" clId="Web-{6A557CBE-3845-4B09-8134-E7BF9A806A62}" dt="2019-01-01T04:43:23.676" v="551"/>
        <pc:sldMkLst>
          <pc:docMk/>
          <pc:sldMk cId="3801889901" sldId="268"/>
        </pc:sldMkLst>
        <pc:spChg chg="mod">
          <ac:chgData name="Arpan Bose" userId="a7bc5bcb92acf78a" providerId="Windows Live" clId="Web-{6A557CBE-3845-4B09-8134-E7BF9A806A62}" dt="2019-01-01T04:37:12.172" v="509" actId="20577"/>
          <ac:spMkLst>
            <pc:docMk/>
            <pc:sldMk cId="3801889901" sldId="268"/>
            <ac:spMk id="2" creationId="{798035F2-7E4E-4A50-BE7D-24FD7BC5E47D}"/>
          </ac:spMkLst>
        </pc:spChg>
        <pc:spChg chg="mod">
          <ac:chgData name="Arpan Bose" userId="a7bc5bcb92acf78a" providerId="Windows Live" clId="Web-{6A557CBE-3845-4B09-8134-E7BF9A806A62}" dt="2019-01-01T04:37:41.062" v="547" actId="20577"/>
          <ac:spMkLst>
            <pc:docMk/>
            <pc:sldMk cId="3801889901" sldId="268"/>
            <ac:spMk id="9" creationId="{EEEE7029-2F0A-4138-AD05-6EEDA0A26801}"/>
          </ac:spMkLst>
        </pc:spChg>
        <pc:picChg chg="mod">
          <ac:chgData name="Arpan Bose" userId="a7bc5bcb92acf78a" providerId="Windows Live" clId="Web-{6A557CBE-3845-4B09-8134-E7BF9A806A62}" dt="2019-01-01T04:43:23.676" v="551"/>
          <ac:picMkLst>
            <pc:docMk/>
            <pc:sldMk cId="3801889901" sldId="268"/>
            <ac:picMk id="5" creationId="{BF6381DB-7318-4012-9F2C-0C845D8E1D23}"/>
          </ac:picMkLst>
        </pc:picChg>
      </pc:sldChg>
    </pc:docChg>
  </pc:docChgLst>
  <pc:docChgLst>
    <pc:chgData name="Arpan Bose" userId="a7bc5bcb92acf78a" providerId="Windows Live" clId="Web-{FFA97C0E-00E6-43B2-BDEA-3CBCF7173267}"/>
    <pc:docChg chg="modSld">
      <pc:chgData name="Arpan Bose" userId="a7bc5bcb92acf78a" providerId="Windows Live" clId="Web-{FFA97C0E-00E6-43B2-BDEA-3CBCF7173267}" dt="2019-02-02T12:33:02.502" v="3" actId="20577"/>
      <pc:docMkLst>
        <pc:docMk/>
      </pc:docMkLst>
      <pc:sldChg chg="modSp">
        <pc:chgData name="Arpan Bose" userId="a7bc5bcb92acf78a" providerId="Windows Live" clId="Web-{FFA97C0E-00E6-43B2-BDEA-3CBCF7173267}" dt="2019-02-02T12:33:02.221" v="1" actId="20577"/>
        <pc:sldMkLst>
          <pc:docMk/>
          <pc:sldMk cId="3722054220" sldId="266"/>
        </pc:sldMkLst>
        <pc:spChg chg="mod">
          <ac:chgData name="Arpan Bose" userId="a7bc5bcb92acf78a" providerId="Windows Live" clId="Web-{FFA97C0E-00E6-43B2-BDEA-3CBCF7173267}" dt="2019-02-02T12:33:02.221" v="1" actId="20577"/>
          <ac:spMkLst>
            <pc:docMk/>
            <pc:sldMk cId="3722054220" sldId="266"/>
            <ac:spMk id="9" creationId="{EEEE7029-2F0A-4138-AD05-6EEDA0A26801}"/>
          </ac:spMkLst>
        </pc:spChg>
        <pc:picChg chg="mod">
          <ac:chgData name="Arpan Bose" userId="a7bc5bcb92acf78a" providerId="Windows Live" clId="Web-{FFA97C0E-00E6-43B2-BDEA-3CBCF7173267}" dt="2019-02-02T12:32:41.768" v="0"/>
          <ac:picMkLst>
            <pc:docMk/>
            <pc:sldMk cId="3722054220" sldId="266"/>
            <ac:picMk id="5" creationId="{BF6381DB-7318-4012-9F2C-0C845D8E1D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Live Tracking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Live tracking and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CA0C4-5AF7-4A2B-9F23-F60EB608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49F64-F72D-4A33-B7B2-F3A08042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app will send coordinates if location is changed.</a:t>
            </a:r>
          </a:p>
          <a:p>
            <a:r>
              <a:rPr lang="en-US" dirty="0"/>
              <a:t>The app will send the alert to the central server if required.</a:t>
            </a:r>
          </a:p>
          <a:p>
            <a:r>
              <a:rPr lang="en-US" dirty="0" smtClean="0"/>
              <a:t>The </a:t>
            </a:r>
            <a:r>
              <a:rPr lang="en-US" dirty="0"/>
              <a:t>Application will be an online application and can be accessed from anywhere using internet.</a:t>
            </a:r>
          </a:p>
          <a:p>
            <a:r>
              <a:rPr lang="en-US" dirty="0"/>
              <a:t>The application will be a web GIS based Application showing the polling booths, polling areas and all other relevant layers like road, railways, police station etc.</a:t>
            </a:r>
          </a:p>
        </p:txBody>
      </p:sp>
    </p:spTree>
    <p:extLst>
      <p:ext uri="{BB962C8B-B14F-4D97-AF65-F5344CB8AC3E}">
        <p14:creationId xmlns:p14="http://schemas.microsoft.com/office/powerpoint/2010/main" val="1291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44DE3-13E7-4204-A6C8-402A5271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MLT App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6BCD5C-7399-4DA2-9C6B-67B59C51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10" y="1880717"/>
            <a:ext cx="2314575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6F979-0427-4C27-A5F4-E67B18D54362}"/>
              </a:ext>
            </a:extLst>
          </p:cNvPr>
          <p:cNvSpPr txBox="1"/>
          <p:nvPr/>
        </p:nvSpPr>
        <p:spPr>
          <a:xfrm>
            <a:off x="4724399" y="3197735"/>
            <a:ext cx="455494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Green indicates normal tracking mode active</a:t>
            </a:r>
          </a:p>
        </p:txBody>
      </p:sp>
    </p:spTree>
    <p:extLst>
      <p:ext uri="{BB962C8B-B14F-4D97-AF65-F5344CB8AC3E}">
        <p14:creationId xmlns:p14="http://schemas.microsoft.com/office/powerpoint/2010/main" val="31711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44DE3-13E7-4204-A6C8-402A5271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MLT App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6BCD5C-7399-4DA2-9C6B-67B59C51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10" y="1880717"/>
            <a:ext cx="2314575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6F979-0427-4C27-A5F4-E67B18D54362}"/>
              </a:ext>
            </a:extLst>
          </p:cNvPr>
          <p:cNvSpPr txBox="1"/>
          <p:nvPr/>
        </p:nvSpPr>
        <p:spPr>
          <a:xfrm>
            <a:off x="4724399" y="3197735"/>
            <a:ext cx="455494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Red indicates alter tracking mode active</a:t>
            </a:r>
          </a:p>
        </p:txBody>
      </p:sp>
    </p:spTree>
    <p:extLst>
      <p:ext uri="{BB962C8B-B14F-4D97-AF65-F5344CB8AC3E}">
        <p14:creationId xmlns:p14="http://schemas.microsoft.com/office/powerpoint/2010/main" val="9647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CEC9673-D1BC-4918-BA0B-3F739D87F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7" r="24120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D037F-F4C7-4480-B745-B11FE729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MLT Tracking Dashboard</a:t>
            </a:r>
          </a:p>
        </p:txBody>
      </p:sp>
    </p:spTree>
    <p:extLst>
      <p:ext uri="{BB962C8B-B14F-4D97-AF65-F5344CB8AC3E}">
        <p14:creationId xmlns:p14="http://schemas.microsoft.com/office/powerpoint/2010/main" val="2673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97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Mobile Live Tracking</vt:lpstr>
      <vt:lpstr>Features</vt:lpstr>
      <vt:lpstr>MLT App</vt:lpstr>
      <vt:lpstr>MLT App</vt:lpstr>
      <vt:lpstr>MLT Tracking Dashboard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SUBHAJIT CHAKRABORTY</cp:lastModifiedBy>
  <cp:revision>192</cp:revision>
  <dcterms:created xsi:type="dcterms:W3CDTF">2014-09-12T02:18:09Z</dcterms:created>
  <dcterms:modified xsi:type="dcterms:W3CDTF">2020-03-31T13:00:29Z</dcterms:modified>
</cp:coreProperties>
</file>