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62" r:id="rId4"/>
    <p:sldId id="265" r:id="rId5"/>
    <p:sldId id="266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hajit Chakraborty" userId="a0849736da156e7e" providerId="Windows Live" clId="Web-{8D3BC178-CF1F-4A23-AB6D-E0065A0D63A0}"/>
    <pc:docChg chg="addSld modSld">
      <pc:chgData name="Subhajit Chakraborty" userId="a0849736da156e7e" providerId="Windows Live" clId="Web-{8D3BC178-CF1F-4A23-AB6D-E0065A0D63A0}" dt="2019-02-02T13:07:28.144" v="1170" actId="20577"/>
      <pc:docMkLst>
        <pc:docMk/>
      </pc:docMkLst>
      <pc:sldChg chg="modSp">
        <pc:chgData name="Subhajit Chakraborty" userId="a0849736da156e7e" providerId="Windows Live" clId="Web-{8D3BC178-CF1F-4A23-AB6D-E0065A0D63A0}" dt="2019-02-02T10:48:15.330" v="36" actId="20577"/>
        <pc:sldMkLst>
          <pc:docMk/>
          <pc:sldMk cId="109857222" sldId="256"/>
        </pc:sldMkLst>
        <pc:spChg chg="mod">
          <ac:chgData name="Subhajit Chakraborty" userId="a0849736da156e7e" providerId="Windows Live" clId="Web-{8D3BC178-CF1F-4A23-AB6D-E0065A0D63A0}" dt="2019-02-02T10:48:15.330" v="36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 new">
        <pc:chgData name="Subhajit Chakraborty" userId="a0849736da156e7e" providerId="Windows Live" clId="Web-{8D3BC178-CF1F-4A23-AB6D-E0065A0D63A0}" dt="2019-02-02T11:53:46.482" v="437" actId="20577"/>
        <pc:sldMkLst>
          <pc:docMk/>
          <pc:sldMk cId="371166296" sldId="257"/>
        </pc:sldMkLst>
        <pc:spChg chg="mod">
          <ac:chgData name="Subhajit Chakraborty" userId="a0849736da156e7e" providerId="Windows Live" clId="Web-{8D3BC178-CF1F-4A23-AB6D-E0065A0D63A0}" dt="2019-02-02T10:51:09.503" v="53" actId="20577"/>
          <ac:spMkLst>
            <pc:docMk/>
            <pc:sldMk cId="371166296" sldId="257"/>
            <ac:spMk id="2" creationId="{D66CAA23-3253-4A35-8086-AA769F3E2A0E}"/>
          </ac:spMkLst>
        </pc:spChg>
        <pc:spChg chg="mod">
          <ac:chgData name="Subhajit Chakraborty" userId="a0849736da156e7e" providerId="Windows Live" clId="Web-{8D3BC178-CF1F-4A23-AB6D-E0065A0D63A0}" dt="2019-02-02T11:53:46.482" v="437" actId="20577"/>
          <ac:spMkLst>
            <pc:docMk/>
            <pc:sldMk cId="371166296" sldId="257"/>
            <ac:spMk id="3" creationId="{860D40A2-3312-4AD5-A1F5-23E8DC81307F}"/>
          </ac:spMkLst>
        </pc:spChg>
      </pc:sldChg>
      <pc:sldChg chg="modSp new">
        <pc:chgData name="Subhajit Chakraborty" userId="a0849736da156e7e" providerId="Windows Live" clId="Web-{8D3BC178-CF1F-4A23-AB6D-E0065A0D63A0}" dt="2019-02-02T10:51:51.956" v="71" actId="20577"/>
        <pc:sldMkLst>
          <pc:docMk/>
          <pc:sldMk cId="1526915573" sldId="258"/>
        </pc:sldMkLst>
        <pc:spChg chg="mod">
          <ac:chgData name="Subhajit Chakraborty" userId="a0849736da156e7e" providerId="Windows Live" clId="Web-{8D3BC178-CF1F-4A23-AB6D-E0065A0D63A0}" dt="2019-02-02T10:51:51.956" v="71" actId="20577"/>
          <ac:spMkLst>
            <pc:docMk/>
            <pc:sldMk cId="1526915573" sldId="258"/>
            <ac:spMk id="2" creationId="{E78D1D55-D73A-489D-8525-C1ADC2EEF85E}"/>
          </ac:spMkLst>
        </pc:spChg>
      </pc:sldChg>
      <pc:sldChg chg="modSp new">
        <pc:chgData name="Subhajit Chakraborty" userId="a0849736da156e7e" providerId="Windows Live" clId="Web-{8D3BC178-CF1F-4A23-AB6D-E0065A0D63A0}" dt="2019-02-02T11:42:05.992" v="421" actId="20577"/>
        <pc:sldMkLst>
          <pc:docMk/>
          <pc:sldMk cId="3792814871" sldId="259"/>
        </pc:sldMkLst>
        <pc:spChg chg="mod">
          <ac:chgData name="Subhajit Chakraborty" userId="a0849736da156e7e" providerId="Windows Live" clId="Web-{8D3BC178-CF1F-4A23-AB6D-E0065A0D63A0}" dt="2019-02-02T11:40:48.413" v="361" actId="20577"/>
          <ac:spMkLst>
            <pc:docMk/>
            <pc:sldMk cId="3792814871" sldId="259"/>
            <ac:spMk id="2" creationId="{5B0E7459-2F81-4815-BDB1-69CFAF308B85}"/>
          </ac:spMkLst>
        </pc:spChg>
        <pc:spChg chg="mod">
          <ac:chgData name="Subhajit Chakraborty" userId="a0849736da156e7e" providerId="Windows Live" clId="Web-{8D3BC178-CF1F-4A23-AB6D-E0065A0D63A0}" dt="2019-02-02T11:42:05.992" v="421" actId="20577"/>
          <ac:spMkLst>
            <pc:docMk/>
            <pc:sldMk cId="3792814871" sldId="259"/>
            <ac:spMk id="3" creationId="{9BA44B7D-52D8-420F-A6B3-14077EE8EB00}"/>
          </ac:spMkLst>
        </pc:spChg>
      </pc:sldChg>
      <pc:sldChg chg="addSp delSp modSp new mod setBg">
        <pc:chgData name="Subhajit Chakraborty" userId="a0849736da156e7e" providerId="Windows Live" clId="Web-{8D3BC178-CF1F-4A23-AB6D-E0065A0D63A0}" dt="2019-02-02T12:37:16.314" v="522" actId="20577"/>
        <pc:sldMkLst>
          <pc:docMk/>
          <pc:sldMk cId="3794744858" sldId="260"/>
        </pc:sldMkLst>
        <pc:spChg chg="mod">
          <ac:chgData name="Subhajit Chakraborty" userId="a0849736da156e7e" providerId="Windows Live" clId="Web-{8D3BC178-CF1F-4A23-AB6D-E0065A0D63A0}" dt="2019-02-02T10:55:09.175" v="116"/>
          <ac:spMkLst>
            <pc:docMk/>
            <pc:sldMk cId="3794744858" sldId="260"/>
            <ac:spMk id="2" creationId="{70CB1620-5351-4D42-BC9E-1D02396BC953}"/>
          </ac:spMkLst>
        </pc:spChg>
        <pc:spChg chg="del">
          <ac:chgData name="Subhajit Chakraborty" userId="a0849736da156e7e" providerId="Windows Live" clId="Web-{8D3BC178-CF1F-4A23-AB6D-E0065A0D63A0}" dt="2019-02-02T10:53:40.659" v="112"/>
          <ac:spMkLst>
            <pc:docMk/>
            <pc:sldMk cId="3794744858" sldId="260"/>
            <ac:spMk id="3" creationId="{FE7449B0-2900-4EB6-A779-3EAA8A81ADB8}"/>
          </ac:spMkLst>
        </pc:spChg>
        <pc:spChg chg="add">
          <ac:chgData name="Subhajit Chakraborty" userId="a0849736da156e7e" providerId="Windows Live" clId="Web-{8D3BC178-CF1F-4A23-AB6D-E0065A0D63A0}" dt="2019-02-02T10:55:09.175" v="116"/>
          <ac:spMkLst>
            <pc:docMk/>
            <pc:sldMk cId="3794744858" sldId="260"/>
            <ac:spMk id="6" creationId="{3F4C104D-5F30-4811-9376-566B26E4719A}"/>
          </ac:spMkLst>
        </pc:spChg>
        <pc:spChg chg="add">
          <ac:chgData name="Subhajit Chakraborty" userId="a0849736da156e7e" providerId="Windows Live" clId="Web-{8D3BC178-CF1F-4A23-AB6D-E0065A0D63A0}" dt="2019-02-02T10:55:09.175" v="116"/>
          <ac:spMkLst>
            <pc:docMk/>
            <pc:sldMk cId="3794744858" sldId="260"/>
            <ac:spMk id="8" creationId="{0815E34B-5D02-4E01-A936-E8E1C0AB6F12}"/>
          </ac:spMkLst>
        </pc:spChg>
        <pc:spChg chg="add del">
          <ac:chgData name="Subhajit Chakraborty" userId="a0849736da156e7e" providerId="Windows Live" clId="Web-{8D3BC178-CF1F-4A23-AB6D-E0065A0D63A0}" dt="2019-02-02T10:55:09.081" v="115"/>
          <ac:spMkLst>
            <pc:docMk/>
            <pc:sldMk cId="3794744858" sldId="260"/>
            <ac:spMk id="9" creationId="{593C1C90-27EB-42F2-A123-2E2DB8DC895A}"/>
          </ac:spMkLst>
        </pc:spChg>
        <pc:spChg chg="add mod">
          <ac:chgData name="Subhajit Chakraborty" userId="a0849736da156e7e" providerId="Windows Live" clId="Web-{8D3BC178-CF1F-4A23-AB6D-E0065A0D63A0}" dt="2019-02-02T12:37:16.314" v="522" actId="20577"/>
          <ac:spMkLst>
            <pc:docMk/>
            <pc:sldMk cId="3794744858" sldId="260"/>
            <ac:spMk id="10" creationId="{D7A33FD9-C4B2-4066-8D50-EA61672E78B5}"/>
          </ac:spMkLst>
        </pc:spChg>
        <pc:spChg chg="add del">
          <ac:chgData name="Subhajit Chakraborty" userId="a0849736da156e7e" providerId="Windows Live" clId="Web-{8D3BC178-CF1F-4A23-AB6D-E0065A0D63A0}" dt="2019-02-02T10:55:09.081" v="115"/>
          <ac:spMkLst>
            <pc:docMk/>
            <pc:sldMk cId="3794744858" sldId="260"/>
            <ac:spMk id="12" creationId="{39EE869B-085D-43B3-AED8-9B065561249F}"/>
          </ac:spMkLst>
        </pc:spChg>
        <pc:spChg chg="add">
          <ac:chgData name="Subhajit Chakraborty" userId="a0849736da156e7e" providerId="Windows Live" clId="Web-{8D3BC178-CF1F-4A23-AB6D-E0065A0D63A0}" dt="2019-02-02T10:55:09.175" v="116"/>
          <ac:spMkLst>
            <pc:docMk/>
            <pc:sldMk cId="3794744858" sldId="260"/>
            <ac:spMk id="13" creationId="{7DE3414B-B032-4710-A468-D3285E38C5FF}"/>
          </ac:spMkLst>
        </pc:spChg>
        <pc:spChg chg="add del">
          <ac:chgData name="Subhajit Chakraborty" userId="a0849736da156e7e" providerId="Windows Live" clId="Web-{8D3BC178-CF1F-4A23-AB6D-E0065A0D63A0}" dt="2019-02-02T10:55:09.081" v="115"/>
          <ac:spMkLst>
            <pc:docMk/>
            <pc:sldMk cId="3794744858" sldId="260"/>
            <ac:spMk id="14" creationId="{C54E744A-A072-47AF-981A-37186176C2CC}"/>
          </ac:spMkLst>
        </pc:spChg>
        <pc:spChg chg="add del">
          <ac:chgData name="Subhajit Chakraborty" userId="a0849736da156e7e" providerId="Windows Live" clId="Web-{8D3BC178-CF1F-4A23-AB6D-E0065A0D63A0}" dt="2019-02-02T10:55:09.081" v="115"/>
          <ac:spMkLst>
            <pc:docMk/>
            <pc:sldMk cId="3794744858" sldId="260"/>
            <ac:spMk id="16" creationId="{F0254341-1068-4FB7-8AEF-220C6EB4101F}"/>
          </ac:spMkLst>
        </pc:spChg>
        <pc:picChg chg="add del">
          <ac:chgData name="Subhajit Chakraborty" userId="a0849736da156e7e" providerId="Windows Live" clId="Web-{8D3BC178-CF1F-4A23-AB6D-E0065A0D63A0}" dt="2019-02-02T10:55:09.081" v="115"/>
          <ac:picMkLst>
            <pc:docMk/>
            <pc:sldMk cId="3794744858" sldId="260"/>
            <ac:picMk id="7" creationId="{EBF6019E-EEE6-484C-9A8E-B6CD8D1181B2}"/>
          </ac:picMkLst>
        </pc:picChg>
        <pc:picChg chg="add">
          <ac:chgData name="Subhajit Chakraborty" userId="a0849736da156e7e" providerId="Windows Live" clId="Web-{8D3BC178-CF1F-4A23-AB6D-E0065A0D63A0}" dt="2019-02-02T10:55:09.175" v="116"/>
          <ac:picMkLst>
            <pc:docMk/>
            <pc:sldMk cId="3794744858" sldId="260"/>
            <ac:picMk id="11" creationId="{EBF6019E-EEE6-484C-9A8E-B6CD8D1181B2}"/>
          </ac:picMkLst>
        </pc:picChg>
        <pc:picChg chg="add del mod ord replId">
          <ac:chgData name="Subhajit Chakraborty" userId="a0849736da156e7e" providerId="Windows Live" clId="Web-{8D3BC178-CF1F-4A23-AB6D-E0065A0D63A0}" dt="2019-02-02T10:55:09.175" v="116"/>
          <ac:picMkLst>
            <pc:docMk/>
            <pc:sldMk cId="3794744858" sldId="260"/>
            <ac:picMk id="14" creationId="{EBF6019E-EEE6-484C-9A8E-B6CD8D1181B2}"/>
          </ac:picMkLst>
        </pc:picChg>
      </pc:sldChg>
      <pc:sldChg chg="addSp delSp modSp new mod setBg">
        <pc:chgData name="Subhajit Chakraborty" userId="a0849736da156e7e" providerId="Windows Live" clId="Web-{8D3BC178-CF1F-4A23-AB6D-E0065A0D63A0}" dt="2019-02-02T12:40:42.399" v="578" actId="20577"/>
        <pc:sldMkLst>
          <pc:docMk/>
          <pc:sldMk cId="3256793863" sldId="261"/>
        </pc:sldMkLst>
        <pc:spChg chg="mod">
          <ac:chgData name="Subhajit Chakraborty" userId="a0849736da156e7e" providerId="Windows Live" clId="Web-{8D3BC178-CF1F-4A23-AB6D-E0065A0D63A0}" dt="2019-02-02T10:56:18.878" v="148" actId="14100"/>
          <ac:spMkLst>
            <pc:docMk/>
            <pc:sldMk cId="3256793863" sldId="261"/>
            <ac:spMk id="2" creationId="{6BA90396-2DFD-421F-A27B-29353F5E3184}"/>
          </ac:spMkLst>
        </pc:spChg>
        <pc:spChg chg="del">
          <ac:chgData name="Subhajit Chakraborty" userId="a0849736da156e7e" providerId="Windows Live" clId="Web-{8D3BC178-CF1F-4A23-AB6D-E0065A0D63A0}" dt="2019-02-02T10:55:55.988" v="118"/>
          <ac:spMkLst>
            <pc:docMk/>
            <pc:sldMk cId="3256793863" sldId="261"/>
            <ac:spMk id="3" creationId="{A4E0D7E3-1F1A-476B-8797-9E5982EABA59}"/>
          </ac:spMkLst>
        </pc:spChg>
        <pc:spChg chg="add mod">
          <ac:chgData name="Subhajit Chakraborty" userId="a0849736da156e7e" providerId="Windows Live" clId="Web-{8D3BC178-CF1F-4A23-AB6D-E0065A0D63A0}" dt="2019-02-02T12:40:42.399" v="578" actId="20577"/>
          <ac:spMkLst>
            <pc:docMk/>
            <pc:sldMk cId="3256793863" sldId="261"/>
            <ac:spMk id="9" creationId="{AA1D1753-8A64-4534-BFAB-9700CD443FA1}"/>
          </ac:spMkLst>
        </pc:spChg>
        <pc:spChg chg="add">
          <ac:chgData name="Subhajit Chakraborty" userId="a0849736da156e7e" providerId="Windows Live" clId="Web-{8D3BC178-CF1F-4A23-AB6D-E0065A0D63A0}" dt="2019-02-02T10:56:02.738" v="119"/>
          <ac:spMkLst>
            <pc:docMk/>
            <pc:sldMk cId="3256793863" sldId="261"/>
            <ac:spMk id="12" creationId="{3F4C104D-5F30-4811-9376-566B26E4719A}"/>
          </ac:spMkLst>
        </pc:spChg>
        <pc:spChg chg="add">
          <ac:chgData name="Subhajit Chakraborty" userId="a0849736da156e7e" providerId="Windows Live" clId="Web-{8D3BC178-CF1F-4A23-AB6D-E0065A0D63A0}" dt="2019-02-02T10:56:02.738" v="119"/>
          <ac:spMkLst>
            <pc:docMk/>
            <pc:sldMk cId="3256793863" sldId="261"/>
            <ac:spMk id="14" creationId="{0815E34B-5D02-4E01-A936-E8E1C0AB6F12}"/>
          </ac:spMkLst>
        </pc:spChg>
        <pc:spChg chg="add">
          <ac:chgData name="Subhajit Chakraborty" userId="a0849736da156e7e" providerId="Windows Live" clId="Web-{8D3BC178-CF1F-4A23-AB6D-E0065A0D63A0}" dt="2019-02-02T10:56:02.738" v="119"/>
          <ac:spMkLst>
            <pc:docMk/>
            <pc:sldMk cId="3256793863" sldId="261"/>
            <ac:spMk id="16" creationId="{7DE3414B-B032-4710-A468-D3285E38C5FF}"/>
          </ac:spMkLst>
        </pc:spChg>
        <pc:picChg chg="add del mod ord replId">
          <ac:chgData name="Subhajit Chakraborty" userId="a0849736da156e7e" providerId="Windows Live" clId="Web-{8D3BC178-CF1F-4A23-AB6D-E0065A0D63A0}" dt="2019-02-02T10:56:02.738" v="119"/>
          <ac:picMkLst>
            <pc:docMk/>
            <pc:sldMk cId="3256793863" sldId="261"/>
            <ac:picMk id="6" creationId="{5CFD07E6-A3A8-4202-9D8B-4097E62C0D66}"/>
          </ac:picMkLst>
        </pc:picChg>
        <pc:picChg chg="add">
          <ac:chgData name="Subhajit Chakraborty" userId="a0849736da156e7e" providerId="Windows Live" clId="Web-{8D3BC178-CF1F-4A23-AB6D-E0065A0D63A0}" dt="2019-02-02T10:56:02.738" v="119"/>
          <ac:picMkLst>
            <pc:docMk/>
            <pc:sldMk cId="3256793863" sldId="261"/>
            <ac:picMk id="7" creationId="{5CFD07E6-A3A8-4202-9D8B-4097E62C0D66}"/>
          </ac:picMkLst>
        </pc:picChg>
      </pc:sldChg>
      <pc:sldChg chg="addSp delSp modSp new mod setBg">
        <pc:chgData name="Subhajit Chakraborty" userId="a0849736da156e7e" providerId="Windows Live" clId="Web-{8D3BC178-CF1F-4A23-AB6D-E0065A0D63A0}" dt="2019-02-02T12:53:57.161" v="634" actId="20577"/>
        <pc:sldMkLst>
          <pc:docMk/>
          <pc:sldMk cId="562348983" sldId="262"/>
        </pc:sldMkLst>
        <pc:spChg chg="mod">
          <ac:chgData name="Subhajit Chakraborty" userId="a0849736da156e7e" providerId="Windows Live" clId="Web-{8D3BC178-CF1F-4A23-AB6D-E0065A0D63A0}" dt="2019-02-02T10:59:08.191" v="195"/>
          <ac:spMkLst>
            <pc:docMk/>
            <pc:sldMk cId="562348983" sldId="262"/>
            <ac:spMk id="2" creationId="{C07015F6-45B1-4E49-8BAB-88DFECF1D422}"/>
          </ac:spMkLst>
        </pc:spChg>
        <pc:spChg chg="del">
          <ac:chgData name="Subhajit Chakraborty" userId="a0849736da156e7e" providerId="Windows Live" clId="Web-{8D3BC178-CF1F-4A23-AB6D-E0065A0D63A0}" dt="2019-02-02T10:58:56.723" v="194"/>
          <ac:spMkLst>
            <pc:docMk/>
            <pc:sldMk cId="562348983" sldId="262"/>
            <ac:spMk id="3" creationId="{27F5B0D0-2743-44EC-8FA2-4874BB506F11}"/>
          </ac:spMkLst>
        </pc:spChg>
        <pc:spChg chg="add mod">
          <ac:chgData name="Subhajit Chakraborty" userId="a0849736da156e7e" providerId="Windows Live" clId="Web-{8D3BC178-CF1F-4A23-AB6D-E0065A0D63A0}" dt="2019-02-02T12:53:57.161" v="634" actId="20577"/>
          <ac:spMkLst>
            <pc:docMk/>
            <pc:sldMk cId="562348983" sldId="262"/>
            <ac:spMk id="9" creationId="{7F08909F-E687-4976-AF5F-FC5D47363A0F}"/>
          </ac:spMkLst>
        </pc:spChg>
        <pc:picChg chg="add del mod ord replId">
          <ac:chgData name="Subhajit Chakraborty" userId="a0849736da156e7e" providerId="Windows Live" clId="Web-{8D3BC178-CF1F-4A23-AB6D-E0065A0D63A0}" dt="2019-02-02T10:59:08.191" v="195"/>
          <ac:picMkLst>
            <pc:docMk/>
            <pc:sldMk cId="562348983" sldId="262"/>
            <ac:picMk id="6" creationId="{1B1E2AED-29FF-4844-BDE3-2CD57E28F469}"/>
          </ac:picMkLst>
        </pc:picChg>
        <pc:picChg chg="add">
          <ac:chgData name="Subhajit Chakraborty" userId="a0849736da156e7e" providerId="Windows Live" clId="Web-{8D3BC178-CF1F-4A23-AB6D-E0065A0D63A0}" dt="2019-02-02T10:59:08.191" v="195"/>
          <ac:picMkLst>
            <pc:docMk/>
            <pc:sldMk cId="562348983" sldId="262"/>
            <ac:picMk id="7" creationId="{1B1E2AED-29FF-4844-BDE3-2CD57E28F469}"/>
          </ac:picMkLst>
        </pc:picChg>
      </pc:sldChg>
      <pc:sldChg chg="addSp delSp modSp new mod setBg">
        <pc:chgData name="Subhajit Chakraborty" userId="a0849736da156e7e" providerId="Windows Live" clId="Web-{8D3BC178-CF1F-4A23-AB6D-E0065A0D63A0}" dt="2019-02-02T12:55:03.210" v="717" actId="20577"/>
        <pc:sldMkLst>
          <pc:docMk/>
          <pc:sldMk cId="3360507409" sldId="263"/>
        </pc:sldMkLst>
        <pc:spChg chg="mod">
          <ac:chgData name="Subhajit Chakraborty" userId="a0849736da156e7e" providerId="Windows Live" clId="Web-{8D3BC178-CF1F-4A23-AB6D-E0065A0D63A0}" dt="2019-02-02T11:00:07.692" v="226"/>
          <ac:spMkLst>
            <pc:docMk/>
            <pc:sldMk cId="3360507409" sldId="263"/>
            <ac:spMk id="2" creationId="{403F7C8C-1F15-4C72-856C-22110F4793EC}"/>
          </ac:spMkLst>
        </pc:spChg>
        <pc:spChg chg="del">
          <ac:chgData name="Subhajit Chakraborty" userId="a0849736da156e7e" providerId="Windows Live" clId="Web-{8D3BC178-CF1F-4A23-AB6D-E0065A0D63A0}" dt="2019-02-02T11:00:03.739" v="225"/>
          <ac:spMkLst>
            <pc:docMk/>
            <pc:sldMk cId="3360507409" sldId="263"/>
            <ac:spMk id="3" creationId="{E0B91C73-7A8D-4A39-94F7-3BFFA91B76A5}"/>
          </ac:spMkLst>
        </pc:spChg>
        <pc:spChg chg="add mod">
          <ac:chgData name="Subhajit Chakraborty" userId="a0849736da156e7e" providerId="Windows Live" clId="Web-{8D3BC178-CF1F-4A23-AB6D-E0065A0D63A0}" dt="2019-02-02T12:55:03.210" v="717" actId="20577"/>
          <ac:spMkLst>
            <pc:docMk/>
            <pc:sldMk cId="3360507409" sldId="263"/>
            <ac:spMk id="9" creationId="{DF3F0B13-62D1-48B7-9AB2-A21119EA2324}"/>
          </ac:spMkLst>
        </pc:spChg>
        <pc:spChg chg="add">
          <ac:chgData name="Subhajit Chakraborty" userId="a0849736da156e7e" providerId="Windows Live" clId="Web-{8D3BC178-CF1F-4A23-AB6D-E0065A0D63A0}" dt="2019-02-02T11:00:07.692" v="226"/>
          <ac:spMkLst>
            <pc:docMk/>
            <pc:sldMk cId="3360507409" sldId="263"/>
            <ac:spMk id="12" creationId="{3F4C104D-5F30-4811-9376-566B26E4719A}"/>
          </ac:spMkLst>
        </pc:spChg>
        <pc:spChg chg="add">
          <ac:chgData name="Subhajit Chakraborty" userId="a0849736da156e7e" providerId="Windows Live" clId="Web-{8D3BC178-CF1F-4A23-AB6D-E0065A0D63A0}" dt="2019-02-02T11:00:07.692" v="226"/>
          <ac:spMkLst>
            <pc:docMk/>
            <pc:sldMk cId="3360507409" sldId="263"/>
            <ac:spMk id="14" creationId="{0815E34B-5D02-4E01-A936-E8E1C0AB6F12}"/>
          </ac:spMkLst>
        </pc:spChg>
        <pc:spChg chg="add">
          <ac:chgData name="Subhajit Chakraborty" userId="a0849736da156e7e" providerId="Windows Live" clId="Web-{8D3BC178-CF1F-4A23-AB6D-E0065A0D63A0}" dt="2019-02-02T11:00:07.692" v="226"/>
          <ac:spMkLst>
            <pc:docMk/>
            <pc:sldMk cId="3360507409" sldId="263"/>
            <ac:spMk id="16" creationId="{7DE3414B-B032-4710-A468-D3285E38C5FF}"/>
          </ac:spMkLst>
        </pc:spChg>
        <pc:picChg chg="add del mod ord replId">
          <ac:chgData name="Subhajit Chakraborty" userId="a0849736da156e7e" providerId="Windows Live" clId="Web-{8D3BC178-CF1F-4A23-AB6D-E0065A0D63A0}" dt="2019-02-02T11:00:07.692" v="226"/>
          <ac:picMkLst>
            <pc:docMk/>
            <pc:sldMk cId="3360507409" sldId="263"/>
            <ac:picMk id="6" creationId="{117864CE-B20A-4134-989E-30EDEF7120A0}"/>
          </ac:picMkLst>
        </pc:picChg>
        <pc:picChg chg="add">
          <ac:chgData name="Subhajit Chakraborty" userId="a0849736da156e7e" providerId="Windows Live" clId="Web-{8D3BC178-CF1F-4A23-AB6D-E0065A0D63A0}" dt="2019-02-02T11:00:07.692" v="226"/>
          <ac:picMkLst>
            <pc:docMk/>
            <pc:sldMk cId="3360507409" sldId="263"/>
            <ac:picMk id="7" creationId="{117864CE-B20A-4134-989E-30EDEF7120A0}"/>
          </ac:picMkLst>
        </pc:picChg>
      </pc:sldChg>
      <pc:sldChg chg="addSp delSp modSp new mod setBg">
        <pc:chgData name="Subhajit Chakraborty" userId="a0849736da156e7e" providerId="Windows Live" clId="Web-{8D3BC178-CF1F-4A23-AB6D-E0065A0D63A0}" dt="2019-02-02T12:56:08.386" v="792" actId="20577"/>
        <pc:sldMkLst>
          <pc:docMk/>
          <pc:sldMk cId="3123979902" sldId="264"/>
        </pc:sldMkLst>
        <pc:spChg chg="mod">
          <ac:chgData name="Subhajit Chakraborty" userId="a0849736da156e7e" providerId="Windows Live" clId="Web-{8D3BC178-CF1F-4A23-AB6D-E0065A0D63A0}" dt="2019-02-02T11:01:09.504" v="249"/>
          <ac:spMkLst>
            <pc:docMk/>
            <pc:sldMk cId="3123979902" sldId="264"/>
            <ac:spMk id="2" creationId="{80741E69-C16A-41E5-85BE-49B28105EAEE}"/>
          </ac:spMkLst>
        </pc:spChg>
        <pc:spChg chg="del">
          <ac:chgData name="Subhajit Chakraborty" userId="a0849736da156e7e" providerId="Windows Live" clId="Web-{8D3BC178-CF1F-4A23-AB6D-E0065A0D63A0}" dt="2019-02-02T11:01:04.379" v="248"/>
          <ac:spMkLst>
            <pc:docMk/>
            <pc:sldMk cId="3123979902" sldId="264"/>
            <ac:spMk id="3" creationId="{D37C61F3-B93C-46D9-9659-653D2EE82070}"/>
          </ac:spMkLst>
        </pc:spChg>
        <pc:spChg chg="add mod">
          <ac:chgData name="Subhajit Chakraborty" userId="a0849736da156e7e" providerId="Windows Live" clId="Web-{8D3BC178-CF1F-4A23-AB6D-E0065A0D63A0}" dt="2019-02-02T12:56:08.386" v="792" actId="20577"/>
          <ac:spMkLst>
            <pc:docMk/>
            <pc:sldMk cId="3123979902" sldId="264"/>
            <ac:spMk id="9" creationId="{054A464D-4BF5-40F2-B1FD-2DE91F7849B9}"/>
          </ac:spMkLst>
        </pc:spChg>
        <pc:spChg chg="add">
          <ac:chgData name="Subhajit Chakraborty" userId="a0849736da156e7e" providerId="Windows Live" clId="Web-{8D3BC178-CF1F-4A23-AB6D-E0065A0D63A0}" dt="2019-02-02T11:01:09.504" v="249"/>
          <ac:spMkLst>
            <pc:docMk/>
            <pc:sldMk cId="3123979902" sldId="264"/>
            <ac:spMk id="12" creationId="{3F4C104D-5F30-4811-9376-566B26E4719A}"/>
          </ac:spMkLst>
        </pc:spChg>
        <pc:spChg chg="add">
          <ac:chgData name="Subhajit Chakraborty" userId="a0849736da156e7e" providerId="Windows Live" clId="Web-{8D3BC178-CF1F-4A23-AB6D-E0065A0D63A0}" dt="2019-02-02T11:01:09.504" v="249"/>
          <ac:spMkLst>
            <pc:docMk/>
            <pc:sldMk cId="3123979902" sldId="264"/>
            <ac:spMk id="14" creationId="{0815E34B-5D02-4E01-A936-E8E1C0AB6F12}"/>
          </ac:spMkLst>
        </pc:spChg>
        <pc:spChg chg="add">
          <ac:chgData name="Subhajit Chakraborty" userId="a0849736da156e7e" providerId="Windows Live" clId="Web-{8D3BC178-CF1F-4A23-AB6D-E0065A0D63A0}" dt="2019-02-02T11:01:09.504" v="249"/>
          <ac:spMkLst>
            <pc:docMk/>
            <pc:sldMk cId="3123979902" sldId="264"/>
            <ac:spMk id="16" creationId="{7DE3414B-B032-4710-A468-D3285E38C5FF}"/>
          </ac:spMkLst>
        </pc:spChg>
        <pc:picChg chg="add del mod ord replId">
          <ac:chgData name="Subhajit Chakraborty" userId="a0849736da156e7e" providerId="Windows Live" clId="Web-{8D3BC178-CF1F-4A23-AB6D-E0065A0D63A0}" dt="2019-02-02T11:01:09.504" v="249"/>
          <ac:picMkLst>
            <pc:docMk/>
            <pc:sldMk cId="3123979902" sldId="264"/>
            <ac:picMk id="6" creationId="{2F9B686A-92A0-4E25-A04C-7CD197BE5AAA}"/>
          </ac:picMkLst>
        </pc:picChg>
        <pc:picChg chg="add">
          <ac:chgData name="Subhajit Chakraborty" userId="a0849736da156e7e" providerId="Windows Live" clId="Web-{8D3BC178-CF1F-4A23-AB6D-E0065A0D63A0}" dt="2019-02-02T11:01:09.504" v="249"/>
          <ac:picMkLst>
            <pc:docMk/>
            <pc:sldMk cId="3123979902" sldId="264"/>
            <ac:picMk id="7" creationId="{2F9B686A-92A0-4E25-A04C-7CD197BE5AAA}"/>
          </ac:picMkLst>
        </pc:picChg>
      </pc:sldChg>
      <pc:sldChg chg="addSp delSp modSp new mod setBg">
        <pc:chgData name="Subhajit Chakraborty" userId="a0849736da156e7e" providerId="Windows Live" clId="Web-{8D3BC178-CF1F-4A23-AB6D-E0065A0D63A0}" dt="2019-02-02T13:07:25.706" v="1168" actId="20577"/>
        <pc:sldMkLst>
          <pc:docMk/>
          <pc:sldMk cId="1522375075" sldId="265"/>
        </pc:sldMkLst>
        <pc:spChg chg="mod">
          <ac:chgData name="Subhajit Chakraborty" userId="a0849736da156e7e" providerId="Windows Live" clId="Web-{8D3BC178-CF1F-4A23-AB6D-E0065A0D63A0}" dt="2019-02-02T11:10:12.725" v="328"/>
          <ac:spMkLst>
            <pc:docMk/>
            <pc:sldMk cId="1522375075" sldId="265"/>
            <ac:spMk id="2" creationId="{A7ECD9EF-9BED-4D1A-93B9-F5620F505947}"/>
          </ac:spMkLst>
        </pc:spChg>
        <pc:spChg chg="del">
          <ac:chgData name="Subhajit Chakraborty" userId="a0849736da156e7e" providerId="Windows Live" clId="Web-{8D3BC178-CF1F-4A23-AB6D-E0065A0D63A0}" dt="2019-02-02T11:10:09.647" v="327"/>
          <ac:spMkLst>
            <pc:docMk/>
            <pc:sldMk cId="1522375075" sldId="265"/>
            <ac:spMk id="3" creationId="{1C3EF4C0-BC12-4216-B9B1-05275BF2773F}"/>
          </ac:spMkLst>
        </pc:spChg>
        <pc:spChg chg="add mod">
          <ac:chgData name="Subhajit Chakraborty" userId="a0849736da156e7e" providerId="Windows Live" clId="Web-{8D3BC178-CF1F-4A23-AB6D-E0065A0D63A0}" dt="2019-02-02T13:07:25.706" v="1168" actId="20577"/>
          <ac:spMkLst>
            <pc:docMk/>
            <pc:sldMk cId="1522375075" sldId="265"/>
            <ac:spMk id="9" creationId="{93E5FED2-17D8-4EB6-9855-57DAE60B618C}"/>
          </ac:spMkLst>
        </pc:spChg>
        <pc:spChg chg="add">
          <ac:chgData name="Subhajit Chakraborty" userId="a0849736da156e7e" providerId="Windows Live" clId="Web-{8D3BC178-CF1F-4A23-AB6D-E0065A0D63A0}" dt="2019-02-02T11:10:12.725" v="328"/>
          <ac:spMkLst>
            <pc:docMk/>
            <pc:sldMk cId="1522375075" sldId="265"/>
            <ac:spMk id="12" creationId="{3F4C104D-5F30-4811-9376-566B26E4719A}"/>
          </ac:spMkLst>
        </pc:spChg>
        <pc:spChg chg="add">
          <ac:chgData name="Subhajit Chakraborty" userId="a0849736da156e7e" providerId="Windows Live" clId="Web-{8D3BC178-CF1F-4A23-AB6D-E0065A0D63A0}" dt="2019-02-02T11:10:12.725" v="328"/>
          <ac:spMkLst>
            <pc:docMk/>
            <pc:sldMk cId="1522375075" sldId="265"/>
            <ac:spMk id="14" creationId="{0815E34B-5D02-4E01-A936-E8E1C0AB6F12}"/>
          </ac:spMkLst>
        </pc:spChg>
        <pc:spChg chg="add">
          <ac:chgData name="Subhajit Chakraborty" userId="a0849736da156e7e" providerId="Windows Live" clId="Web-{8D3BC178-CF1F-4A23-AB6D-E0065A0D63A0}" dt="2019-02-02T11:10:12.725" v="328"/>
          <ac:spMkLst>
            <pc:docMk/>
            <pc:sldMk cId="1522375075" sldId="265"/>
            <ac:spMk id="16" creationId="{7DE3414B-B032-4710-A468-D3285E38C5FF}"/>
          </ac:spMkLst>
        </pc:spChg>
        <pc:picChg chg="add del mod ord replId">
          <ac:chgData name="Subhajit Chakraborty" userId="a0849736da156e7e" providerId="Windows Live" clId="Web-{8D3BC178-CF1F-4A23-AB6D-E0065A0D63A0}" dt="2019-02-02T11:10:12.725" v="328"/>
          <ac:picMkLst>
            <pc:docMk/>
            <pc:sldMk cId="1522375075" sldId="265"/>
            <ac:picMk id="6" creationId="{4E990EE6-954B-4975-B8A8-98EFF8831997}"/>
          </ac:picMkLst>
        </pc:picChg>
        <pc:picChg chg="add">
          <ac:chgData name="Subhajit Chakraborty" userId="a0849736da156e7e" providerId="Windows Live" clId="Web-{8D3BC178-CF1F-4A23-AB6D-E0065A0D63A0}" dt="2019-02-02T11:10:12.725" v="328"/>
          <ac:picMkLst>
            <pc:docMk/>
            <pc:sldMk cId="1522375075" sldId="265"/>
            <ac:picMk id="7" creationId="{4E990EE6-954B-4975-B8A8-98EFF8831997}"/>
          </ac:picMkLst>
        </pc:picChg>
      </pc:sldChg>
      <pc:sldChg chg="addSp delSp modSp new mod setBg">
        <pc:chgData name="Subhajit Chakraborty" userId="a0849736da156e7e" providerId="Windows Live" clId="Web-{8D3BC178-CF1F-4A23-AB6D-E0065A0D63A0}" dt="2019-02-02T13:03:01.525" v="1018" actId="20577"/>
        <pc:sldMkLst>
          <pc:docMk/>
          <pc:sldMk cId="1322565468" sldId="266"/>
        </pc:sldMkLst>
        <pc:spChg chg="mod">
          <ac:chgData name="Subhajit Chakraborty" userId="a0849736da156e7e" providerId="Windows Live" clId="Web-{8D3BC178-CF1F-4A23-AB6D-E0065A0D63A0}" dt="2019-02-02T11:08:59.224" v="295"/>
          <ac:spMkLst>
            <pc:docMk/>
            <pc:sldMk cId="1322565468" sldId="266"/>
            <ac:spMk id="2" creationId="{FABA2294-AAF8-42FE-B2B2-C4368EF3179D}"/>
          </ac:spMkLst>
        </pc:spChg>
        <pc:spChg chg="del">
          <ac:chgData name="Subhajit Chakraborty" userId="a0849736da156e7e" providerId="Windows Live" clId="Web-{8D3BC178-CF1F-4A23-AB6D-E0065A0D63A0}" dt="2019-02-02T11:08:54.506" v="294"/>
          <ac:spMkLst>
            <pc:docMk/>
            <pc:sldMk cId="1322565468" sldId="266"/>
            <ac:spMk id="3" creationId="{A22F9154-13A7-4337-8735-6DB72C911C57}"/>
          </ac:spMkLst>
        </pc:spChg>
        <pc:spChg chg="add mod">
          <ac:chgData name="Subhajit Chakraborty" userId="a0849736da156e7e" providerId="Windows Live" clId="Web-{8D3BC178-CF1F-4A23-AB6D-E0065A0D63A0}" dt="2019-02-02T13:03:01.525" v="1018" actId="20577"/>
          <ac:spMkLst>
            <pc:docMk/>
            <pc:sldMk cId="1322565468" sldId="266"/>
            <ac:spMk id="9" creationId="{3DBAC1FB-C37B-42DE-B97E-31A0856FBE46}"/>
          </ac:spMkLst>
        </pc:spChg>
        <pc:spChg chg="add">
          <ac:chgData name="Subhajit Chakraborty" userId="a0849736da156e7e" providerId="Windows Live" clId="Web-{8D3BC178-CF1F-4A23-AB6D-E0065A0D63A0}" dt="2019-02-02T11:08:59.224" v="295"/>
          <ac:spMkLst>
            <pc:docMk/>
            <pc:sldMk cId="1322565468" sldId="266"/>
            <ac:spMk id="12" creationId="{3F4C104D-5F30-4811-9376-566B26E4719A}"/>
          </ac:spMkLst>
        </pc:spChg>
        <pc:spChg chg="add">
          <ac:chgData name="Subhajit Chakraborty" userId="a0849736da156e7e" providerId="Windows Live" clId="Web-{8D3BC178-CF1F-4A23-AB6D-E0065A0D63A0}" dt="2019-02-02T11:08:59.224" v="295"/>
          <ac:spMkLst>
            <pc:docMk/>
            <pc:sldMk cId="1322565468" sldId="266"/>
            <ac:spMk id="14" creationId="{0815E34B-5D02-4E01-A936-E8E1C0AB6F12}"/>
          </ac:spMkLst>
        </pc:spChg>
        <pc:spChg chg="add">
          <ac:chgData name="Subhajit Chakraborty" userId="a0849736da156e7e" providerId="Windows Live" clId="Web-{8D3BC178-CF1F-4A23-AB6D-E0065A0D63A0}" dt="2019-02-02T11:08:59.224" v="295"/>
          <ac:spMkLst>
            <pc:docMk/>
            <pc:sldMk cId="1322565468" sldId="266"/>
            <ac:spMk id="16" creationId="{7DE3414B-B032-4710-A468-D3285E38C5FF}"/>
          </ac:spMkLst>
        </pc:spChg>
        <pc:picChg chg="add del mod ord replId">
          <ac:chgData name="Subhajit Chakraborty" userId="a0849736da156e7e" providerId="Windows Live" clId="Web-{8D3BC178-CF1F-4A23-AB6D-E0065A0D63A0}" dt="2019-02-02T11:08:59.224" v="295"/>
          <ac:picMkLst>
            <pc:docMk/>
            <pc:sldMk cId="1322565468" sldId="266"/>
            <ac:picMk id="6" creationId="{F5B0CC0A-5136-4CAF-A8CD-251262C8BA13}"/>
          </ac:picMkLst>
        </pc:picChg>
        <pc:picChg chg="add">
          <ac:chgData name="Subhajit Chakraborty" userId="a0849736da156e7e" providerId="Windows Live" clId="Web-{8D3BC178-CF1F-4A23-AB6D-E0065A0D63A0}" dt="2019-02-02T11:08:59.224" v="295"/>
          <ac:picMkLst>
            <pc:docMk/>
            <pc:sldMk cId="1322565468" sldId="266"/>
            <ac:picMk id="7" creationId="{F5B0CC0A-5136-4CAF-A8CD-251262C8BA13}"/>
          </ac:picMkLst>
        </pc:picChg>
      </pc:sldChg>
      <pc:sldChg chg="addSp modSp new mod setBg">
        <pc:chgData name="Subhajit Chakraborty" userId="a0849736da156e7e" providerId="Windows Live" clId="Web-{8D3BC178-CF1F-4A23-AB6D-E0065A0D63A0}" dt="2019-02-02T11:58:23.625" v="452"/>
        <pc:sldMkLst>
          <pc:docMk/>
          <pc:sldMk cId="2632458866" sldId="267"/>
        </pc:sldMkLst>
        <pc:spChg chg="mod">
          <ac:chgData name="Subhajit Chakraborty" userId="a0849736da156e7e" providerId="Windows Live" clId="Web-{8D3BC178-CF1F-4A23-AB6D-E0065A0D63A0}" dt="2019-02-02T11:58:23.625" v="452"/>
          <ac:spMkLst>
            <pc:docMk/>
            <pc:sldMk cId="2632458866" sldId="267"/>
            <ac:spMk id="2" creationId="{2E368369-0AF1-4524-A79B-369C349B3734}"/>
          </ac:spMkLst>
        </pc:spChg>
        <pc:spChg chg="mod">
          <ac:chgData name="Subhajit Chakraborty" userId="a0849736da156e7e" providerId="Windows Live" clId="Web-{8D3BC178-CF1F-4A23-AB6D-E0065A0D63A0}" dt="2019-02-02T11:58:23.625" v="452"/>
          <ac:spMkLst>
            <pc:docMk/>
            <pc:sldMk cId="2632458866" sldId="267"/>
            <ac:spMk id="3" creationId="{EE1F6EB9-598F-4795-BF16-8D00C567CE8D}"/>
          </ac:spMkLst>
        </pc:spChg>
        <pc:spChg chg="add">
          <ac:chgData name="Subhajit Chakraborty" userId="a0849736da156e7e" providerId="Windows Live" clId="Web-{8D3BC178-CF1F-4A23-AB6D-E0065A0D63A0}" dt="2019-02-02T11:58:23.625" v="452"/>
          <ac:spMkLst>
            <pc:docMk/>
            <pc:sldMk cId="2632458866" sldId="267"/>
            <ac:spMk id="9" creationId="{A692209D-B607-46C3-8560-07AF72291659}"/>
          </ac:spMkLst>
        </pc:spChg>
        <pc:spChg chg="add">
          <ac:chgData name="Subhajit Chakraborty" userId="a0849736da156e7e" providerId="Windows Live" clId="Web-{8D3BC178-CF1F-4A23-AB6D-E0065A0D63A0}" dt="2019-02-02T11:58:23.625" v="452"/>
          <ac:spMkLst>
            <pc:docMk/>
            <pc:sldMk cId="2632458866" sldId="267"/>
            <ac:spMk id="11" creationId="{94874638-CF15-4908-BC4B-4908744D0BAF}"/>
          </ac:spMkLst>
        </pc:spChg>
        <pc:spChg chg="add">
          <ac:chgData name="Subhajit Chakraborty" userId="a0849736da156e7e" providerId="Windows Live" clId="Web-{8D3BC178-CF1F-4A23-AB6D-E0065A0D63A0}" dt="2019-02-02T11:58:23.625" v="452"/>
          <ac:spMkLst>
            <pc:docMk/>
            <pc:sldMk cId="2632458866" sldId="267"/>
            <ac:spMk id="13" creationId="{5F1B8348-CD6E-4561-A704-C232D9A2676D}"/>
          </ac:spMkLst>
        </pc:spChg>
        <pc:picChg chg="add mod">
          <ac:chgData name="Subhajit Chakraborty" userId="a0849736da156e7e" providerId="Windows Live" clId="Web-{8D3BC178-CF1F-4A23-AB6D-E0065A0D63A0}" dt="2019-02-02T11:58:23.625" v="452"/>
          <ac:picMkLst>
            <pc:docMk/>
            <pc:sldMk cId="2632458866" sldId="267"/>
            <ac:picMk id="4" creationId="{D85A703D-BBA3-4FFB-B2DD-09E26D1FB0EF}"/>
          </ac:picMkLst>
        </pc:picChg>
      </pc:sldChg>
      <pc:sldChg chg="addSp delSp modSp new">
        <pc:chgData name="Subhajit Chakraborty" userId="a0849736da156e7e" providerId="Windows Live" clId="Web-{8D3BC178-CF1F-4A23-AB6D-E0065A0D63A0}" dt="2019-02-02T11:56:36.062" v="443" actId="14100"/>
        <pc:sldMkLst>
          <pc:docMk/>
          <pc:sldMk cId="3761648185" sldId="268"/>
        </pc:sldMkLst>
        <pc:spChg chg="del">
          <ac:chgData name="Subhajit Chakraborty" userId="a0849736da156e7e" providerId="Windows Live" clId="Web-{8D3BC178-CF1F-4A23-AB6D-E0065A0D63A0}" dt="2019-02-02T11:56:24.202" v="441"/>
          <ac:spMkLst>
            <pc:docMk/>
            <pc:sldMk cId="3761648185" sldId="268"/>
            <ac:spMk id="3" creationId="{3F3B8BB1-57A3-4F9E-B60A-C70E7A294CE6}"/>
          </ac:spMkLst>
        </pc:spChg>
        <pc:picChg chg="add mod ord">
          <ac:chgData name="Subhajit Chakraborty" userId="a0849736da156e7e" providerId="Windows Live" clId="Web-{8D3BC178-CF1F-4A23-AB6D-E0065A0D63A0}" dt="2019-02-02T11:56:36.062" v="443" actId="14100"/>
          <ac:picMkLst>
            <pc:docMk/>
            <pc:sldMk cId="3761648185" sldId="268"/>
            <ac:picMk id="4" creationId="{046A6DB7-09CB-4E2D-B11A-C948E4E727BA}"/>
          </ac:picMkLst>
        </pc:picChg>
      </pc:sldChg>
      <pc:sldChg chg="addSp delSp modSp new">
        <pc:chgData name="Subhajit Chakraborty" userId="a0849736da156e7e" providerId="Windows Live" clId="Web-{8D3BC178-CF1F-4A23-AB6D-E0065A0D63A0}" dt="2019-02-02T11:57:31.234" v="447" actId="14100"/>
        <pc:sldMkLst>
          <pc:docMk/>
          <pc:sldMk cId="605000040" sldId="269"/>
        </pc:sldMkLst>
        <pc:spChg chg="del">
          <ac:chgData name="Subhajit Chakraborty" userId="a0849736da156e7e" providerId="Windows Live" clId="Web-{8D3BC178-CF1F-4A23-AB6D-E0065A0D63A0}" dt="2019-02-02T11:57:22.093" v="445"/>
          <ac:spMkLst>
            <pc:docMk/>
            <pc:sldMk cId="605000040" sldId="269"/>
            <ac:spMk id="3" creationId="{E62C4ADA-46EB-43D6-A51A-2ED6DB04B580}"/>
          </ac:spMkLst>
        </pc:spChg>
        <pc:picChg chg="add mod ord">
          <ac:chgData name="Subhajit Chakraborty" userId="a0849736da156e7e" providerId="Windows Live" clId="Web-{8D3BC178-CF1F-4A23-AB6D-E0065A0D63A0}" dt="2019-02-02T11:57:31.234" v="447" actId="14100"/>
          <ac:picMkLst>
            <pc:docMk/>
            <pc:sldMk cId="605000040" sldId="269"/>
            <ac:picMk id="4" creationId="{8B686C36-1381-4CAC-985F-8445F21C5DBF}"/>
          </ac:picMkLst>
        </pc:picChg>
      </pc:sldChg>
      <pc:sldChg chg="addSp delSp modSp new">
        <pc:chgData name="Subhajit Chakraborty" userId="a0849736da156e7e" providerId="Windows Live" clId="Web-{8D3BC178-CF1F-4A23-AB6D-E0065A0D63A0}" dt="2019-02-02T11:58:09.063" v="451" actId="14100"/>
        <pc:sldMkLst>
          <pc:docMk/>
          <pc:sldMk cId="2905705131" sldId="270"/>
        </pc:sldMkLst>
        <pc:spChg chg="del">
          <ac:chgData name="Subhajit Chakraborty" userId="a0849736da156e7e" providerId="Windows Live" clId="Web-{8D3BC178-CF1F-4A23-AB6D-E0065A0D63A0}" dt="2019-02-02T11:57:54.828" v="449"/>
          <ac:spMkLst>
            <pc:docMk/>
            <pc:sldMk cId="2905705131" sldId="270"/>
            <ac:spMk id="3" creationId="{B93C95B3-B2E4-44B4-AABA-73BF43BAA5D4}"/>
          </ac:spMkLst>
        </pc:spChg>
        <pc:picChg chg="add mod ord">
          <ac:chgData name="Subhajit Chakraborty" userId="a0849736da156e7e" providerId="Windows Live" clId="Web-{8D3BC178-CF1F-4A23-AB6D-E0065A0D63A0}" dt="2019-02-02T11:58:09.063" v="451" actId="14100"/>
          <ac:picMkLst>
            <pc:docMk/>
            <pc:sldMk cId="2905705131" sldId="270"/>
            <ac:picMk id="4" creationId="{6AE27B71-CDFB-42FB-8F4C-97671EE1780C}"/>
          </ac:picMkLst>
        </pc:picChg>
      </pc:sldChg>
    </pc:docChg>
  </pc:docChgLst>
  <pc:docChgLst>
    <pc:chgData name="Arpan Bose" userId="a7bc5bcb92acf78a" providerId="Windows Live" clId="Web-{0B2BFC4D-14A8-42A3-9C08-0BBEC27CCB95}"/>
    <pc:docChg chg="modSld">
      <pc:chgData name="Arpan Bose" userId="a7bc5bcb92acf78a" providerId="Windows Live" clId="Web-{0B2BFC4D-14A8-42A3-9C08-0BBEC27CCB95}" dt="2019-02-02T13:21:07.657" v="51" actId="20577"/>
      <pc:docMkLst>
        <pc:docMk/>
      </pc:docMkLst>
      <pc:sldChg chg="addSp delSp modSp mod setBg">
        <pc:chgData name="Arpan Bose" userId="a7bc5bcb92acf78a" providerId="Windows Live" clId="Web-{0B2BFC4D-14A8-42A3-9C08-0BBEC27CCB95}" dt="2019-02-02T13:21:05.547" v="49" actId="20577"/>
        <pc:sldMkLst>
          <pc:docMk/>
          <pc:sldMk cId="109857222" sldId="256"/>
        </pc:sldMkLst>
        <pc:spChg chg="mod">
          <ac:chgData name="Arpan Bose" userId="a7bc5bcb92acf78a" providerId="Windows Live" clId="Web-{0B2BFC4D-14A8-42A3-9C08-0BBEC27CCB95}" dt="2019-02-02T13:21:05.547" v="49" actId="20577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Arpan Bose" userId="a7bc5bcb92acf78a" providerId="Windows Live" clId="Web-{0B2BFC4D-14A8-42A3-9C08-0BBEC27CCB95}" dt="2019-02-02T13:14:39.843" v="0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Arpan Bose" userId="a7bc5bcb92acf78a" providerId="Windows Live" clId="Web-{0B2BFC4D-14A8-42A3-9C08-0BBEC27CCB95}" dt="2019-02-02T13:15:52.562" v="18"/>
          <ac:spMkLst>
            <pc:docMk/>
            <pc:sldMk cId="109857222" sldId="256"/>
            <ac:spMk id="4" creationId="{15655827-B42D-4180-88D3-D83F25E4BD1C}"/>
          </ac:spMkLst>
        </pc:spChg>
        <pc:spChg chg="add">
          <ac:chgData name="Arpan Bose" userId="a7bc5bcb92acf78a" providerId="Windows Live" clId="Web-{0B2BFC4D-14A8-42A3-9C08-0BBEC27CCB95}" dt="2019-02-02T13:15:52.562" v="18"/>
          <ac:spMkLst>
            <pc:docMk/>
            <pc:sldMk cId="109857222" sldId="256"/>
            <ac:spMk id="5" creationId="{24ACCB06-563C-4ADE-B4D6-1FE9F723C7D9}"/>
          </ac:spMkLst>
        </pc:spChg>
        <pc:spChg chg="add">
          <ac:chgData name="Arpan Bose" userId="a7bc5bcb92acf78a" providerId="Windows Live" clId="Web-{0B2BFC4D-14A8-42A3-9C08-0BBEC27CCB95}" dt="2019-02-02T13:15:52.562" v="18"/>
          <ac:spMkLst>
            <pc:docMk/>
            <pc:sldMk cId="109857222" sldId="256"/>
            <ac:spMk id="6" creationId="{40761ECD-D92B-46AE-82CA-640023D282F9}"/>
          </ac:spMkLst>
        </pc:spChg>
        <pc:spChg chg="add del">
          <ac:chgData name="Arpan Bose" userId="a7bc5bcb92acf78a" providerId="Windows Live" clId="Web-{0B2BFC4D-14A8-42A3-9C08-0BBEC27CCB95}" dt="2019-02-02T13:15:52.359" v="17"/>
          <ac:spMkLst>
            <pc:docMk/>
            <pc:sldMk cId="109857222" sldId="256"/>
            <ac:spMk id="7" creationId="{CE3D4922-3D1C-4679-9A86-15BFC1A252F0}"/>
          </ac:spMkLst>
        </pc:spChg>
        <pc:spChg chg="add del">
          <ac:chgData name="Arpan Bose" userId="a7bc5bcb92acf78a" providerId="Windows Live" clId="Web-{0B2BFC4D-14A8-42A3-9C08-0BBEC27CCB95}" dt="2019-02-02T13:15:52.359" v="17"/>
          <ac:spMkLst>
            <pc:docMk/>
            <pc:sldMk cId="109857222" sldId="256"/>
            <ac:spMk id="9" creationId="{09F52C08-8FCD-4D4F-96B5-F1ED8C65A799}"/>
          </ac:spMkLst>
        </pc:spChg>
        <pc:spChg chg="add">
          <ac:chgData name="Arpan Bose" userId="a7bc5bcb92acf78a" providerId="Windows Live" clId="Web-{0B2BFC4D-14A8-42A3-9C08-0BBEC27CCB95}" dt="2019-02-02T13:15:52.562" v="18"/>
          <ac:spMkLst>
            <pc:docMk/>
            <pc:sldMk cId="109857222" sldId="256"/>
            <ac:spMk id="13" creationId="{9A928607-C55C-40FD-B2DF-6CD6A7226A71}"/>
          </ac:spMkLst>
        </pc:spChg>
        <pc:spChg chg="add">
          <ac:chgData name="Arpan Bose" userId="a7bc5bcb92acf78a" providerId="Windows Live" clId="Web-{0B2BFC4D-14A8-42A3-9C08-0BBEC27CCB95}" dt="2019-02-02T13:15:52.562" v="18"/>
          <ac:spMkLst>
            <pc:docMk/>
            <pc:sldMk cId="109857222" sldId="256"/>
            <ac:spMk id="15" creationId="{400A20C1-29A4-43E0-AB15-7931F76F8C2D}"/>
          </ac:spMkLst>
        </pc:spChg>
        <pc:grpChg chg="add del">
          <ac:chgData name="Arpan Bose" userId="a7bc5bcb92acf78a" providerId="Windows Live" clId="Web-{0B2BFC4D-14A8-42A3-9C08-0BBEC27CCB95}" dt="2019-02-02T13:15:52.359" v="17"/>
          <ac:grpSpMkLst>
            <pc:docMk/>
            <pc:sldMk cId="109857222" sldId="256"/>
            <ac:grpSpMk id="11" creationId="{32238778-9D1D-45F4-BB78-76F208A224B4}"/>
          </ac:grpSpMkLst>
        </pc:grpChg>
      </pc:sldChg>
      <pc:sldChg chg="addSp delSp modSp mod setBg delDesignElem">
        <pc:chgData name="Arpan Bose" userId="a7bc5bcb92acf78a" providerId="Windows Live" clId="Web-{0B2BFC4D-14A8-42A3-9C08-0BBEC27CCB95}" dt="2019-02-02T13:16:03.718" v="19"/>
        <pc:sldMkLst>
          <pc:docMk/>
          <pc:sldMk cId="371166296" sldId="257"/>
        </pc:sldMkLst>
        <pc:spChg chg="mod">
          <ac:chgData name="Arpan Bose" userId="a7bc5bcb92acf78a" providerId="Windows Live" clId="Web-{0B2BFC4D-14A8-42A3-9C08-0BBEC27CCB95}" dt="2019-02-02T13:16:03.718" v="19"/>
          <ac:spMkLst>
            <pc:docMk/>
            <pc:sldMk cId="371166296" sldId="257"/>
            <ac:spMk id="2" creationId="{D66CAA23-3253-4A35-8086-AA769F3E2A0E}"/>
          </ac:spMkLst>
        </pc:spChg>
        <pc:spChg chg="mod">
          <ac:chgData name="Arpan Bose" userId="a7bc5bcb92acf78a" providerId="Windows Live" clId="Web-{0B2BFC4D-14A8-42A3-9C08-0BBEC27CCB95}" dt="2019-02-02T13:16:03.718" v="19"/>
          <ac:spMkLst>
            <pc:docMk/>
            <pc:sldMk cId="371166296" sldId="257"/>
            <ac:spMk id="3" creationId="{860D40A2-3312-4AD5-A1F5-23E8DC81307F}"/>
          </ac:spMkLst>
        </pc:spChg>
        <pc:spChg chg="add">
          <ac:chgData name="Arpan Bose" userId="a7bc5bcb92acf78a" providerId="Windows Live" clId="Web-{0B2BFC4D-14A8-42A3-9C08-0BBEC27CCB95}" dt="2019-02-02T13:14:52.421" v="3"/>
          <ac:spMkLst>
            <pc:docMk/>
            <pc:sldMk cId="371166296" sldId="257"/>
            <ac:spMk id="5" creationId="{0A46F010-D160-4609-8979-FFD8C1EA6C43}"/>
          </ac:spMkLst>
        </pc:spChg>
        <pc:spChg chg="add">
          <ac:chgData name="Arpan Bose" userId="a7bc5bcb92acf78a" providerId="Windows Live" clId="Web-{0B2BFC4D-14A8-42A3-9C08-0BBEC27CCB95}" dt="2019-02-02T13:14:52.421" v="3"/>
          <ac:spMkLst>
            <pc:docMk/>
            <pc:sldMk cId="371166296" sldId="257"/>
            <ac:spMk id="6" creationId="{81B8C4F6-C3AC-4C94-8EC7-E4F7B7E9CDB6}"/>
          </ac:spMkLst>
        </pc:spChg>
        <pc:spChg chg="add del">
          <ac:chgData name="Arpan Bose" userId="a7bc5bcb92acf78a" providerId="Windows Live" clId="Web-{0B2BFC4D-14A8-42A3-9C08-0BBEC27CCB95}" dt="2019-02-02T13:14:52.296" v="2"/>
          <ac:spMkLst>
            <pc:docMk/>
            <pc:sldMk cId="371166296" sldId="257"/>
            <ac:spMk id="8" creationId="{CD306B45-25EE-434D-ABA9-A27B79320CFF}"/>
          </ac:spMkLst>
        </pc:spChg>
        <pc:spChg chg="add">
          <ac:chgData name="Arpan Bose" userId="a7bc5bcb92acf78a" providerId="Windows Live" clId="Web-{0B2BFC4D-14A8-42A3-9C08-0BBEC27CCB95}" dt="2019-02-02T13:16:03.718" v="19"/>
          <ac:spMkLst>
            <pc:docMk/>
            <pc:sldMk cId="371166296" sldId="257"/>
            <ac:spMk id="9" creationId="{C8643778-7F6C-4E8D-84D1-D5CDB9928191}"/>
          </ac:spMkLst>
        </pc:spChg>
        <pc:spChg chg="add del">
          <ac:chgData name="Arpan Bose" userId="a7bc5bcb92acf78a" providerId="Windows Live" clId="Web-{0B2BFC4D-14A8-42A3-9C08-0BBEC27CCB95}" dt="2019-02-02T13:14:52.296" v="2"/>
          <ac:spMkLst>
            <pc:docMk/>
            <pc:sldMk cId="371166296" sldId="257"/>
            <ac:spMk id="10" creationId="{0A42F85E-4939-431E-8B4A-EC07C8E0AB65}"/>
          </ac:spMkLst>
        </pc:spChg>
        <pc:spChg chg="add">
          <ac:chgData name="Arpan Bose" userId="a7bc5bcb92acf78a" providerId="Windows Live" clId="Web-{0B2BFC4D-14A8-42A3-9C08-0BBEC27CCB95}" dt="2019-02-02T13:16:03.718" v="19"/>
          <ac:spMkLst>
            <pc:docMk/>
            <pc:sldMk cId="371166296" sldId="257"/>
            <ac:spMk id="11" creationId="{1D22F88D-6907-48AF-B024-346E855E0D96}"/>
          </ac:spMkLst>
        </pc:spChg>
        <pc:spChg chg="add">
          <ac:chgData name="Arpan Bose" userId="a7bc5bcb92acf78a" providerId="Windows Live" clId="Web-{0B2BFC4D-14A8-42A3-9C08-0BBEC27CCB95}" dt="2019-02-02T13:14:52.421" v="3"/>
          <ac:spMkLst>
            <pc:docMk/>
            <pc:sldMk cId="371166296" sldId="257"/>
            <ac:spMk id="40" creationId="{91328346-8BAD-4616-B50B-5CFDA5648D6A}"/>
          </ac:spMkLst>
        </pc:spChg>
        <pc:grpChg chg="add">
          <ac:chgData name="Arpan Bose" userId="a7bc5bcb92acf78a" providerId="Windows Live" clId="Web-{0B2BFC4D-14A8-42A3-9C08-0BBEC27CCB95}" dt="2019-02-02T13:14:52.421" v="3"/>
          <ac:grpSpMkLst>
            <pc:docMk/>
            <pc:sldMk cId="371166296" sldId="257"/>
            <ac:grpSpMk id="7" creationId="{0B789310-9859-4942-98C8-3D2F12AAAE73}"/>
          </ac:grpSpMkLst>
        </pc:grpChg>
        <pc:grpChg chg="add del">
          <ac:chgData name="Arpan Bose" userId="a7bc5bcb92acf78a" providerId="Windows Live" clId="Web-{0B2BFC4D-14A8-42A3-9C08-0BBEC27CCB95}" dt="2019-02-02T13:14:52.296" v="2"/>
          <ac:grpSpMkLst>
            <pc:docMk/>
            <pc:sldMk cId="371166296" sldId="257"/>
            <ac:grpSpMk id="14" creationId="{5D2B17EF-74EB-4C33-B2E2-8E727B2E7D68}"/>
          </ac:grpSpMkLst>
        </pc:grpChg>
        <pc:grpChg chg="add">
          <ac:chgData name="Arpan Bose" userId="a7bc5bcb92acf78a" providerId="Windows Live" clId="Web-{0B2BFC4D-14A8-42A3-9C08-0BBEC27CCB95}" dt="2019-02-02T13:16:03.718" v="19"/>
          <ac:grpSpMkLst>
            <pc:docMk/>
            <pc:sldMk cId="371166296" sldId="257"/>
            <ac:grpSpMk id="19" creationId="{F3842748-48B5-4DD0-A06A-A31C74024A99}"/>
          </ac:grpSpMkLst>
        </pc:grpChg>
        <pc:grpChg chg="add">
          <ac:chgData name="Arpan Bose" userId="a7bc5bcb92acf78a" providerId="Windows Live" clId="Web-{0B2BFC4D-14A8-42A3-9C08-0BBEC27CCB95}" dt="2019-02-02T13:14:52.421" v="3"/>
          <ac:grpSpMkLst>
            <pc:docMk/>
            <pc:sldMk cId="371166296" sldId="257"/>
            <ac:grpSpMk id="26" creationId="{6F1CEC7A-E419-4950-AA57-B00546C29CAF}"/>
          </ac:grpSpMkLst>
        </pc:grpChg>
        <pc:cxnChg chg="add del">
          <ac:chgData name="Arpan Bose" userId="a7bc5bcb92acf78a" providerId="Windows Live" clId="Web-{0B2BFC4D-14A8-42A3-9C08-0BBEC27CCB95}" dt="2019-02-02T13:14:52.296" v="2"/>
          <ac:cxnSpMkLst>
            <pc:docMk/>
            <pc:sldMk cId="371166296" sldId="257"/>
            <ac:cxnSpMk id="12" creationId="{27EBB3F9-D6F7-4F6A-8843-9FEBA15E4969}"/>
          </ac:cxnSpMkLst>
        </pc:cxnChg>
      </pc:sldChg>
      <pc:sldChg chg="addSp delSp modSp mod setBg delDesignElem">
        <pc:chgData name="Arpan Bose" userId="a7bc5bcb92acf78a" providerId="Windows Live" clId="Web-{0B2BFC4D-14A8-42A3-9C08-0BBEC27CCB95}" dt="2019-02-02T13:16:19.875" v="20"/>
        <pc:sldMkLst>
          <pc:docMk/>
          <pc:sldMk cId="3792814871" sldId="259"/>
        </pc:sldMkLst>
        <pc:spChg chg="mod">
          <ac:chgData name="Arpan Bose" userId="a7bc5bcb92acf78a" providerId="Windows Live" clId="Web-{0B2BFC4D-14A8-42A3-9C08-0BBEC27CCB95}" dt="2019-02-02T13:16:19.875" v="20"/>
          <ac:spMkLst>
            <pc:docMk/>
            <pc:sldMk cId="3792814871" sldId="259"/>
            <ac:spMk id="2" creationId="{5B0E7459-2F81-4815-BDB1-69CFAF308B85}"/>
          </ac:spMkLst>
        </pc:spChg>
        <pc:spChg chg="add del mod replId">
          <ac:chgData name="Arpan Bose" userId="a7bc5bcb92acf78a" providerId="Windows Live" clId="Web-{0B2BFC4D-14A8-42A3-9C08-0BBEC27CCB95}" dt="2019-02-02T13:16:19.875" v="20"/>
          <ac:spMkLst>
            <pc:docMk/>
            <pc:sldMk cId="3792814871" sldId="259"/>
            <ac:spMk id="3" creationId="{9BA44B7D-52D8-420F-A6B3-14077EE8EB00}"/>
          </ac:spMkLst>
        </pc:spChg>
        <pc:spChg chg="add">
          <ac:chgData name="Arpan Bose" userId="a7bc5bcb92acf78a" providerId="Windows Live" clId="Web-{0B2BFC4D-14A8-42A3-9C08-0BBEC27CCB95}" dt="2019-02-02T13:15:18.609" v="6"/>
          <ac:spMkLst>
            <pc:docMk/>
            <pc:sldMk cId="3792814871" sldId="259"/>
            <ac:spMk id="6" creationId="{81B8C4F6-C3AC-4C94-8EC7-E4F7B7E9CDB6}"/>
          </ac:spMkLst>
        </pc:spChg>
        <pc:spChg chg="add">
          <ac:chgData name="Arpan Bose" userId="a7bc5bcb92acf78a" providerId="Windows Live" clId="Web-{0B2BFC4D-14A8-42A3-9C08-0BBEC27CCB95}" dt="2019-02-02T13:15:18.609" v="6"/>
          <ac:spMkLst>
            <pc:docMk/>
            <pc:sldMk cId="3792814871" sldId="259"/>
            <ac:spMk id="8" creationId="{0A46F010-D160-4609-8979-FFD8C1EA6C43}"/>
          </ac:spMkLst>
        </pc:spChg>
        <pc:spChg chg="add">
          <ac:chgData name="Arpan Bose" userId="a7bc5bcb92acf78a" providerId="Windows Live" clId="Web-{0B2BFC4D-14A8-42A3-9C08-0BBEC27CCB95}" dt="2019-02-02T13:16:19.875" v="20"/>
          <ac:spMkLst>
            <pc:docMk/>
            <pc:sldMk cId="3792814871" sldId="259"/>
            <ac:spMk id="9" creationId="{99CAC3B1-4879-424D-8F15-206277196159}"/>
          </ac:spMkLst>
        </pc:spChg>
        <pc:spChg chg="add del">
          <ac:chgData name="Arpan Bose" userId="a7bc5bcb92acf78a" providerId="Windows Live" clId="Web-{0B2BFC4D-14A8-42A3-9C08-0BBEC27CCB95}" dt="2019-02-02T13:15:18.500" v="5"/>
          <ac:spMkLst>
            <pc:docMk/>
            <pc:sldMk cId="3792814871" sldId="259"/>
            <ac:spMk id="10" creationId="{BF7E8610-2DF7-4AF0-B876-0F3B7882A6B7}"/>
          </ac:spMkLst>
        </pc:spChg>
        <pc:spChg chg="add">
          <ac:chgData name="Arpan Bose" userId="a7bc5bcb92acf78a" providerId="Windows Live" clId="Web-{0B2BFC4D-14A8-42A3-9C08-0BBEC27CCB95}" dt="2019-02-02T13:16:19.875" v="20"/>
          <ac:spMkLst>
            <pc:docMk/>
            <pc:sldMk cId="3792814871" sldId="259"/>
            <ac:spMk id="11" creationId="{E34CC1C8-EBDD-4AEA-83E6-B27575B62E2E}"/>
          </ac:spMkLst>
        </pc:spChg>
        <pc:spChg chg="add del">
          <ac:chgData name="Arpan Bose" userId="a7bc5bcb92acf78a" providerId="Windows Live" clId="Web-{0B2BFC4D-14A8-42A3-9C08-0BBEC27CCB95}" dt="2019-02-02T13:15:18.500" v="5"/>
          <ac:spMkLst>
            <pc:docMk/>
            <pc:sldMk cId="3792814871" sldId="259"/>
            <ac:spMk id="12" creationId="{C1C8C023-62A6-4DA0-8DF4-3F4EA94090DE}"/>
          </ac:spMkLst>
        </pc:spChg>
        <pc:spChg chg="add">
          <ac:chgData name="Arpan Bose" userId="a7bc5bcb92acf78a" providerId="Windows Live" clId="Web-{0B2BFC4D-14A8-42A3-9C08-0BBEC27CCB95}" dt="2019-02-02T13:16:19.875" v="20"/>
          <ac:spMkLst>
            <pc:docMk/>
            <pc:sldMk cId="3792814871" sldId="259"/>
            <ac:spMk id="13" creationId="{D6B38644-B85D-4211-9526-5B4C2A662BF7}"/>
          </ac:spMkLst>
        </pc:spChg>
        <pc:spChg chg="add del">
          <ac:chgData name="Arpan Bose" userId="a7bc5bcb92acf78a" providerId="Windows Live" clId="Web-{0B2BFC4D-14A8-42A3-9C08-0BBEC27CCB95}" dt="2019-02-02T13:15:18.500" v="5"/>
          <ac:spMkLst>
            <pc:docMk/>
            <pc:sldMk cId="3792814871" sldId="259"/>
            <ac:spMk id="14" creationId="{26B9FE07-322E-43FB-8707-C9826BD903EB}"/>
          </ac:spMkLst>
        </pc:spChg>
        <pc:spChg chg="add">
          <ac:chgData name="Arpan Bose" userId="a7bc5bcb92acf78a" providerId="Windows Live" clId="Web-{0B2BFC4D-14A8-42A3-9C08-0BBEC27CCB95}" dt="2019-02-02T13:16:19.875" v="20"/>
          <ac:spMkLst>
            <pc:docMk/>
            <pc:sldMk cId="3792814871" sldId="259"/>
            <ac:spMk id="15" creationId="{8A8B2820-6B8F-4C19-BFC5-D28EE44E54CB}"/>
          </ac:spMkLst>
        </pc:spChg>
        <pc:spChg chg="add">
          <ac:chgData name="Arpan Bose" userId="a7bc5bcb92acf78a" providerId="Windows Live" clId="Web-{0B2BFC4D-14A8-42A3-9C08-0BBEC27CCB95}" dt="2019-02-02T13:16:19.875" v="20"/>
          <ac:spMkLst>
            <pc:docMk/>
            <pc:sldMk cId="3792814871" sldId="259"/>
            <ac:spMk id="16" creationId="{DCA45AB7-441E-40A8-A98B-557D68F48A48}"/>
          </ac:spMkLst>
        </pc:spChg>
        <pc:spChg chg="add">
          <ac:chgData name="Arpan Bose" userId="a7bc5bcb92acf78a" providerId="Windows Live" clId="Web-{0B2BFC4D-14A8-42A3-9C08-0BBEC27CCB95}" dt="2019-02-02T13:16:19.875" v="20"/>
          <ac:spMkLst>
            <pc:docMk/>
            <pc:sldMk cId="3792814871" sldId="259"/>
            <ac:spMk id="18" creationId="{5F516030-4F00-4C48-AD93-91EFA17A1AC3}"/>
          </ac:spMkLst>
        </pc:spChg>
        <pc:spChg chg="add">
          <ac:chgData name="Arpan Bose" userId="a7bc5bcb92acf78a" providerId="Windows Live" clId="Web-{0B2BFC4D-14A8-42A3-9C08-0BBEC27CCB95}" dt="2019-02-02T13:16:19.875" v="20"/>
          <ac:spMkLst>
            <pc:docMk/>
            <pc:sldMk cId="3792814871" sldId="259"/>
            <ac:spMk id="20" creationId="{5820085E-2582-4A95-98EE-45DFFD5C017C}"/>
          </ac:spMkLst>
        </pc:spChg>
        <pc:spChg chg="add">
          <ac:chgData name="Arpan Bose" userId="a7bc5bcb92acf78a" providerId="Windows Live" clId="Web-{0B2BFC4D-14A8-42A3-9C08-0BBEC27CCB95}" dt="2019-02-02T13:15:18.609" v="6"/>
          <ac:spMkLst>
            <pc:docMk/>
            <pc:sldMk cId="3792814871" sldId="259"/>
            <ac:spMk id="40" creationId="{91328346-8BAD-4616-B50B-5CFDA5648D6A}"/>
          </ac:spMkLst>
        </pc:spChg>
        <pc:grpChg chg="add">
          <ac:chgData name="Arpan Bose" userId="a7bc5bcb92acf78a" providerId="Windows Live" clId="Web-{0B2BFC4D-14A8-42A3-9C08-0BBEC27CCB95}" dt="2019-02-02T13:15:18.609" v="6"/>
          <ac:grpSpMkLst>
            <pc:docMk/>
            <pc:sldMk cId="3792814871" sldId="259"/>
            <ac:grpSpMk id="7" creationId="{0B789310-9859-4942-98C8-3D2F12AAAE73}"/>
          </ac:grpSpMkLst>
        </pc:grpChg>
        <pc:grpChg chg="add">
          <ac:chgData name="Arpan Bose" userId="a7bc5bcb92acf78a" providerId="Windows Live" clId="Web-{0B2BFC4D-14A8-42A3-9C08-0BBEC27CCB95}" dt="2019-02-02T13:15:18.609" v="6"/>
          <ac:grpSpMkLst>
            <pc:docMk/>
            <pc:sldMk cId="3792814871" sldId="259"/>
            <ac:grpSpMk id="26" creationId="{6F1CEC7A-E419-4950-AA57-B00546C29CAF}"/>
          </ac:grpSpMkLst>
        </pc:grpChg>
        <pc:graphicFrameChg chg="add del">
          <ac:chgData name="Arpan Bose" userId="a7bc5bcb92acf78a" providerId="Windows Live" clId="Web-{0B2BFC4D-14A8-42A3-9C08-0BBEC27CCB95}" dt="2019-02-02T13:15:18.500" v="5"/>
          <ac:graphicFrameMkLst>
            <pc:docMk/>
            <pc:sldMk cId="3792814871" sldId="259"/>
            <ac:graphicFrameMk id="5" creationId="{5C18CF42-7A9A-4283-A061-BD5960C9A78B}"/>
          </ac:graphicFrameMkLst>
        </pc:graphicFrameChg>
      </pc:sldChg>
      <pc:sldChg chg="addSp modSp mod setBg delDesignElem">
        <pc:chgData name="Arpan Bose" userId="a7bc5bcb92acf78a" providerId="Windows Live" clId="Web-{0B2BFC4D-14A8-42A3-9C08-0BBEC27CCB95}" dt="2019-02-02T13:16:45.437" v="22"/>
        <pc:sldMkLst>
          <pc:docMk/>
          <pc:sldMk cId="3794744858" sldId="260"/>
        </pc:sldMkLst>
        <pc:spChg chg="mod ord">
          <ac:chgData name="Arpan Bose" userId="a7bc5bcb92acf78a" providerId="Windows Live" clId="Web-{0B2BFC4D-14A8-42A3-9C08-0BBEC27CCB95}" dt="2019-02-02T13:16:45.437" v="22"/>
          <ac:spMkLst>
            <pc:docMk/>
            <pc:sldMk cId="3794744858" sldId="260"/>
            <ac:spMk id="2" creationId="{70CB1620-5351-4D42-BC9E-1D02396BC953}"/>
          </ac:spMkLst>
        </pc:spChg>
        <pc:spChg chg="mod ord">
          <ac:chgData name="Arpan Bose" userId="a7bc5bcb92acf78a" providerId="Windows Live" clId="Web-{0B2BFC4D-14A8-42A3-9C08-0BBEC27CCB95}" dt="2019-02-02T13:16:45.437" v="22"/>
          <ac:spMkLst>
            <pc:docMk/>
            <pc:sldMk cId="3794744858" sldId="260"/>
            <ac:spMk id="10" creationId="{D7A33FD9-C4B2-4066-8D50-EA61672E78B5}"/>
          </ac:spMkLst>
        </pc:spChg>
        <pc:spChg chg="add">
          <ac:chgData name="Arpan Bose" userId="a7bc5bcb92acf78a" providerId="Windows Live" clId="Web-{0B2BFC4D-14A8-42A3-9C08-0BBEC27CCB95}" dt="2019-02-02T13:16:45.437" v="22"/>
          <ac:spMkLst>
            <pc:docMk/>
            <pc:sldMk cId="3794744858" sldId="260"/>
            <ac:spMk id="15" creationId="{6AD30037-67ED-4367-9BE0-45787510BF13}"/>
          </ac:spMkLst>
        </pc:spChg>
        <pc:grpChg chg="add">
          <ac:chgData name="Arpan Bose" userId="a7bc5bcb92acf78a" providerId="Windows Live" clId="Web-{0B2BFC4D-14A8-42A3-9C08-0BBEC27CCB95}" dt="2019-02-02T13:16:45.437" v="22"/>
          <ac:grpSpMkLst>
            <pc:docMk/>
            <pc:sldMk cId="3794744858" sldId="260"/>
            <ac:grpSpMk id="18" creationId="{50841A4E-5BC1-44B4-83CF-D524E8AEAD64}"/>
          </ac:grpSpMkLst>
        </pc:grpChg>
        <pc:picChg chg="mod">
          <ac:chgData name="Arpan Bose" userId="a7bc5bcb92acf78a" providerId="Windows Live" clId="Web-{0B2BFC4D-14A8-42A3-9C08-0BBEC27CCB95}" dt="2019-02-02T13:16:45.437" v="22"/>
          <ac:picMkLst>
            <pc:docMk/>
            <pc:sldMk cId="3794744858" sldId="260"/>
            <ac:picMk id="11" creationId="{EBF6019E-EEE6-484C-9A8E-B6CD8D1181B2}"/>
          </ac:picMkLst>
        </pc:picChg>
      </pc:sldChg>
      <pc:sldChg chg="addSp modSp mod setBg delDesignElem">
        <pc:chgData name="Arpan Bose" userId="a7bc5bcb92acf78a" providerId="Windows Live" clId="Web-{0B2BFC4D-14A8-42A3-9C08-0BBEC27CCB95}" dt="2019-02-02T13:17:04.234" v="23"/>
        <pc:sldMkLst>
          <pc:docMk/>
          <pc:sldMk cId="3256793863" sldId="261"/>
        </pc:sldMkLst>
        <pc:spChg chg="mod">
          <ac:chgData name="Arpan Bose" userId="a7bc5bcb92acf78a" providerId="Windows Live" clId="Web-{0B2BFC4D-14A8-42A3-9C08-0BBEC27CCB95}" dt="2019-02-02T13:17:04.234" v="23"/>
          <ac:spMkLst>
            <pc:docMk/>
            <pc:sldMk cId="3256793863" sldId="261"/>
            <ac:spMk id="2" creationId="{6BA90396-2DFD-421F-A27B-29353F5E3184}"/>
          </ac:spMkLst>
        </pc:spChg>
        <pc:spChg chg="mod">
          <ac:chgData name="Arpan Bose" userId="a7bc5bcb92acf78a" providerId="Windows Live" clId="Web-{0B2BFC4D-14A8-42A3-9C08-0BBEC27CCB95}" dt="2019-02-02T13:17:04.234" v="23"/>
          <ac:spMkLst>
            <pc:docMk/>
            <pc:sldMk cId="3256793863" sldId="261"/>
            <ac:spMk id="9" creationId="{AA1D1753-8A64-4534-BFAB-9700CD443FA1}"/>
          </ac:spMkLst>
        </pc:spChg>
        <pc:spChg chg="add">
          <ac:chgData name="Arpan Bose" userId="a7bc5bcb92acf78a" providerId="Windows Live" clId="Web-{0B2BFC4D-14A8-42A3-9C08-0BBEC27CCB95}" dt="2019-02-02T13:17:04.234" v="23"/>
          <ac:spMkLst>
            <pc:docMk/>
            <pc:sldMk cId="3256793863" sldId="261"/>
            <ac:spMk id="11" creationId="{6AD30037-67ED-4367-9BE0-45787510BF13}"/>
          </ac:spMkLst>
        </pc:spChg>
        <pc:grpChg chg="add">
          <ac:chgData name="Arpan Bose" userId="a7bc5bcb92acf78a" providerId="Windows Live" clId="Web-{0B2BFC4D-14A8-42A3-9C08-0BBEC27CCB95}" dt="2019-02-02T13:17:04.234" v="23"/>
          <ac:grpSpMkLst>
            <pc:docMk/>
            <pc:sldMk cId="3256793863" sldId="261"/>
            <ac:grpSpMk id="13" creationId="{50841A4E-5BC1-44B4-83CF-D524E8AEAD64}"/>
          </ac:grpSpMkLst>
        </pc:grpChg>
        <pc:picChg chg="mod ord">
          <ac:chgData name="Arpan Bose" userId="a7bc5bcb92acf78a" providerId="Windows Live" clId="Web-{0B2BFC4D-14A8-42A3-9C08-0BBEC27CCB95}" dt="2019-02-02T13:17:04.234" v="23"/>
          <ac:picMkLst>
            <pc:docMk/>
            <pc:sldMk cId="3256793863" sldId="261"/>
            <ac:picMk id="7" creationId="{5CFD07E6-A3A8-4202-9D8B-4097E62C0D66}"/>
          </ac:picMkLst>
        </pc:picChg>
      </pc:sldChg>
      <pc:sldChg chg="addSp modSp mod setBg">
        <pc:chgData name="Arpan Bose" userId="a7bc5bcb92acf78a" providerId="Windows Live" clId="Web-{0B2BFC4D-14A8-42A3-9C08-0BBEC27CCB95}" dt="2019-02-02T13:17:13.609" v="24"/>
        <pc:sldMkLst>
          <pc:docMk/>
          <pc:sldMk cId="562348983" sldId="262"/>
        </pc:sldMkLst>
        <pc:spChg chg="mod">
          <ac:chgData name="Arpan Bose" userId="a7bc5bcb92acf78a" providerId="Windows Live" clId="Web-{0B2BFC4D-14A8-42A3-9C08-0BBEC27CCB95}" dt="2019-02-02T13:17:13.609" v="24"/>
          <ac:spMkLst>
            <pc:docMk/>
            <pc:sldMk cId="562348983" sldId="262"/>
            <ac:spMk id="2" creationId="{C07015F6-45B1-4E49-8BAB-88DFECF1D422}"/>
          </ac:spMkLst>
        </pc:spChg>
        <pc:spChg chg="mod">
          <ac:chgData name="Arpan Bose" userId="a7bc5bcb92acf78a" providerId="Windows Live" clId="Web-{0B2BFC4D-14A8-42A3-9C08-0BBEC27CCB95}" dt="2019-02-02T13:17:13.609" v="24"/>
          <ac:spMkLst>
            <pc:docMk/>
            <pc:sldMk cId="562348983" sldId="262"/>
            <ac:spMk id="9" creationId="{7F08909F-E687-4976-AF5F-FC5D47363A0F}"/>
          </ac:spMkLst>
        </pc:spChg>
        <pc:spChg chg="add">
          <ac:chgData name="Arpan Bose" userId="a7bc5bcb92acf78a" providerId="Windows Live" clId="Web-{0B2BFC4D-14A8-42A3-9C08-0BBEC27CCB95}" dt="2019-02-02T13:17:13.609" v="24"/>
          <ac:spMkLst>
            <pc:docMk/>
            <pc:sldMk cId="562348983" sldId="262"/>
            <ac:spMk id="14" creationId="{6AD30037-67ED-4367-9BE0-45787510BF13}"/>
          </ac:spMkLst>
        </pc:spChg>
        <pc:grpChg chg="add">
          <ac:chgData name="Arpan Bose" userId="a7bc5bcb92acf78a" providerId="Windows Live" clId="Web-{0B2BFC4D-14A8-42A3-9C08-0BBEC27CCB95}" dt="2019-02-02T13:17:13.609" v="24"/>
          <ac:grpSpMkLst>
            <pc:docMk/>
            <pc:sldMk cId="562348983" sldId="262"/>
            <ac:grpSpMk id="16" creationId="{50841A4E-5BC1-44B4-83CF-D524E8AEAD64}"/>
          </ac:grpSpMkLst>
        </pc:grpChg>
        <pc:picChg chg="mod ord">
          <ac:chgData name="Arpan Bose" userId="a7bc5bcb92acf78a" providerId="Windows Live" clId="Web-{0B2BFC4D-14A8-42A3-9C08-0BBEC27CCB95}" dt="2019-02-02T13:17:13.609" v="24"/>
          <ac:picMkLst>
            <pc:docMk/>
            <pc:sldMk cId="562348983" sldId="262"/>
            <ac:picMk id="7" creationId="{1B1E2AED-29FF-4844-BDE3-2CD57E28F469}"/>
          </ac:picMkLst>
        </pc:picChg>
      </pc:sldChg>
      <pc:sldChg chg="addSp modSp mod setBg delDesignElem">
        <pc:chgData name="Arpan Bose" userId="a7bc5bcb92acf78a" providerId="Windows Live" clId="Web-{0B2BFC4D-14A8-42A3-9C08-0BBEC27CCB95}" dt="2019-02-02T13:17:22.781" v="25"/>
        <pc:sldMkLst>
          <pc:docMk/>
          <pc:sldMk cId="3360507409" sldId="263"/>
        </pc:sldMkLst>
        <pc:spChg chg="mod">
          <ac:chgData name="Arpan Bose" userId="a7bc5bcb92acf78a" providerId="Windows Live" clId="Web-{0B2BFC4D-14A8-42A3-9C08-0BBEC27CCB95}" dt="2019-02-02T13:17:22.781" v="25"/>
          <ac:spMkLst>
            <pc:docMk/>
            <pc:sldMk cId="3360507409" sldId="263"/>
            <ac:spMk id="2" creationId="{403F7C8C-1F15-4C72-856C-22110F4793EC}"/>
          </ac:spMkLst>
        </pc:spChg>
        <pc:spChg chg="mod">
          <ac:chgData name="Arpan Bose" userId="a7bc5bcb92acf78a" providerId="Windows Live" clId="Web-{0B2BFC4D-14A8-42A3-9C08-0BBEC27CCB95}" dt="2019-02-02T13:17:22.781" v="25"/>
          <ac:spMkLst>
            <pc:docMk/>
            <pc:sldMk cId="3360507409" sldId="263"/>
            <ac:spMk id="9" creationId="{DF3F0B13-62D1-48B7-9AB2-A21119EA2324}"/>
          </ac:spMkLst>
        </pc:spChg>
        <pc:spChg chg="add">
          <ac:chgData name="Arpan Bose" userId="a7bc5bcb92acf78a" providerId="Windows Live" clId="Web-{0B2BFC4D-14A8-42A3-9C08-0BBEC27CCB95}" dt="2019-02-02T13:17:22.781" v="25"/>
          <ac:spMkLst>
            <pc:docMk/>
            <pc:sldMk cId="3360507409" sldId="263"/>
            <ac:spMk id="11" creationId="{6AD30037-67ED-4367-9BE0-45787510BF13}"/>
          </ac:spMkLst>
        </pc:spChg>
        <pc:grpChg chg="add">
          <ac:chgData name="Arpan Bose" userId="a7bc5bcb92acf78a" providerId="Windows Live" clId="Web-{0B2BFC4D-14A8-42A3-9C08-0BBEC27CCB95}" dt="2019-02-02T13:17:22.781" v="25"/>
          <ac:grpSpMkLst>
            <pc:docMk/>
            <pc:sldMk cId="3360507409" sldId="263"/>
            <ac:grpSpMk id="13" creationId="{50841A4E-5BC1-44B4-83CF-D524E8AEAD64}"/>
          </ac:grpSpMkLst>
        </pc:grpChg>
        <pc:picChg chg="mod ord">
          <ac:chgData name="Arpan Bose" userId="a7bc5bcb92acf78a" providerId="Windows Live" clId="Web-{0B2BFC4D-14A8-42A3-9C08-0BBEC27CCB95}" dt="2019-02-02T13:17:22.781" v="25"/>
          <ac:picMkLst>
            <pc:docMk/>
            <pc:sldMk cId="3360507409" sldId="263"/>
            <ac:picMk id="7" creationId="{117864CE-B20A-4134-989E-30EDEF7120A0}"/>
          </ac:picMkLst>
        </pc:picChg>
      </pc:sldChg>
      <pc:sldChg chg="addSp modSp mod setBg delDesignElem">
        <pc:chgData name="Arpan Bose" userId="a7bc5bcb92acf78a" providerId="Windows Live" clId="Web-{0B2BFC4D-14A8-42A3-9C08-0BBEC27CCB95}" dt="2019-02-02T13:17:26.984" v="26"/>
        <pc:sldMkLst>
          <pc:docMk/>
          <pc:sldMk cId="3123979902" sldId="264"/>
        </pc:sldMkLst>
        <pc:spChg chg="mod">
          <ac:chgData name="Arpan Bose" userId="a7bc5bcb92acf78a" providerId="Windows Live" clId="Web-{0B2BFC4D-14A8-42A3-9C08-0BBEC27CCB95}" dt="2019-02-02T13:17:26.984" v="26"/>
          <ac:spMkLst>
            <pc:docMk/>
            <pc:sldMk cId="3123979902" sldId="264"/>
            <ac:spMk id="2" creationId="{80741E69-C16A-41E5-85BE-49B28105EAEE}"/>
          </ac:spMkLst>
        </pc:spChg>
        <pc:spChg chg="mod">
          <ac:chgData name="Arpan Bose" userId="a7bc5bcb92acf78a" providerId="Windows Live" clId="Web-{0B2BFC4D-14A8-42A3-9C08-0BBEC27CCB95}" dt="2019-02-02T13:17:26.984" v="26"/>
          <ac:spMkLst>
            <pc:docMk/>
            <pc:sldMk cId="3123979902" sldId="264"/>
            <ac:spMk id="9" creationId="{054A464D-4BF5-40F2-B1FD-2DE91F7849B9}"/>
          </ac:spMkLst>
        </pc:spChg>
        <pc:spChg chg="add">
          <ac:chgData name="Arpan Bose" userId="a7bc5bcb92acf78a" providerId="Windows Live" clId="Web-{0B2BFC4D-14A8-42A3-9C08-0BBEC27CCB95}" dt="2019-02-02T13:17:26.984" v="26"/>
          <ac:spMkLst>
            <pc:docMk/>
            <pc:sldMk cId="3123979902" sldId="264"/>
            <ac:spMk id="11" creationId="{6AD30037-67ED-4367-9BE0-45787510BF13}"/>
          </ac:spMkLst>
        </pc:spChg>
        <pc:grpChg chg="add">
          <ac:chgData name="Arpan Bose" userId="a7bc5bcb92acf78a" providerId="Windows Live" clId="Web-{0B2BFC4D-14A8-42A3-9C08-0BBEC27CCB95}" dt="2019-02-02T13:17:26.984" v="26"/>
          <ac:grpSpMkLst>
            <pc:docMk/>
            <pc:sldMk cId="3123979902" sldId="264"/>
            <ac:grpSpMk id="13" creationId="{50841A4E-5BC1-44B4-83CF-D524E8AEAD64}"/>
          </ac:grpSpMkLst>
        </pc:grpChg>
        <pc:picChg chg="mod ord">
          <ac:chgData name="Arpan Bose" userId="a7bc5bcb92acf78a" providerId="Windows Live" clId="Web-{0B2BFC4D-14A8-42A3-9C08-0BBEC27CCB95}" dt="2019-02-02T13:17:26.984" v="26"/>
          <ac:picMkLst>
            <pc:docMk/>
            <pc:sldMk cId="3123979902" sldId="264"/>
            <ac:picMk id="7" creationId="{2F9B686A-92A0-4E25-A04C-7CD197BE5AAA}"/>
          </ac:picMkLst>
        </pc:picChg>
      </pc:sldChg>
      <pc:sldChg chg="addSp modSp mod setBg delDesignElem">
        <pc:chgData name="Arpan Bose" userId="a7bc5bcb92acf78a" providerId="Windows Live" clId="Web-{0B2BFC4D-14A8-42A3-9C08-0BBEC27CCB95}" dt="2019-02-02T13:17:38.578" v="27"/>
        <pc:sldMkLst>
          <pc:docMk/>
          <pc:sldMk cId="1522375075" sldId="265"/>
        </pc:sldMkLst>
        <pc:spChg chg="mod">
          <ac:chgData name="Arpan Bose" userId="a7bc5bcb92acf78a" providerId="Windows Live" clId="Web-{0B2BFC4D-14A8-42A3-9C08-0BBEC27CCB95}" dt="2019-02-02T13:17:38.578" v="27"/>
          <ac:spMkLst>
            <pc:docMk/>
            <pc:sldMk cId="1522375075" sldId="265"/>
            <ac:spMk id="2" creationId="{A7ECD9EF-9BED-4D1A-93B9-F5620F505947}"/>
          </ac:spMkLst>
        </pc:spChg>
        <pc:spChg chg="mod">
          <ac:chgData name="Arpan Bose" userId="a7bc5bcb92acf78a" providerId="Windows Live" clId="Web-{0B2BFC4D-14A8-42A3-9C08-0BBEC27CCB95}" dt="2019-02-02T13:17:38.578" v="27"/>
          <ac:spMkLst>
            <pc:docMk/>
            <pc:sldMk cId="1522375075" sldId="265"/>
            <ac:spMk id="9" creationId="{93E5FED2-17D8-4EB6-9855-57DAE60B618C}"/>
          </ac:spMkLst>
        </pc:spChg>
        <pc:spChg chg="add">
          <ac:chgData name="Arpan Bose" userId="a7bc5bcb92acf78a" providerId="Windows Live" clId="Web-{0B2BFC4D-14A8-42A3-9C08-0BBEC27CCB95}" dt="2019-02-02T13:17:38.578" v="27"/>
          <ac:spMkLst>
            <pc:docMk/>
            <pc:sldMk cId="1522375075" sldId="265"/>
            <ac:spMk id="11" creationId="{6AD30037-67ED-4367-9BE0-45787510BF13}"/>
          </ac:spMkLst>
        </pc:spChg>
        <pc:grpChg chg="add">
          <ac:chgData name="Arpan Bose" userId="a7bc5bcb92acf78a" providerId="Windows Live" clId="Web-{0B2BFC4D-14A8-42A3-9C08-0BBEC27CCB95}" dt="2019-02-02T13:17:38.578" v="27"/>
          <ac:grpSpMkLst>
            <pc:docMk/>
            <pc:sldMk cId="1522375075" sldId="265"/>
            <ac:grpSpMk id="13" creationId="{50841A4E-5BC1-44B4-83CF-D524E8AEAD64}"/>
          </ac:grpSpMkLst>
        </pc:grpChg>
        <pc:picChg chg="mod ord">
          <ac:chgData name="Arpan Bose" userId="a7bc5bcb92acf78a" providerId="Windows Live" clId="Web-{0B2BFC4D-14A8-42A3-9C08-0BBEC27CCB95}" dt="2019-02-02T13:17:38.578" v="27"/>
          <ac:picMkLst>
            <pc:docMk/>
            <pc:sldMk cId="1522375075" sldId="265"/>
            <ac:picMk id="7" creationId="{4E990EE6-954B-4975-B8A8-98EFF8831997}"/>
          </ac:picMkLst>
        </pc:picChg>
      </pc:sldChg>
      <pc:sldChg chg="addSp modSp mod setBg delDesignElem">
        <pc:chgData name="Arpan Bose" userId="a7bc5bcb92acf78a" providerId="Windows Live" clId="Web-{0B2BFC4D-14A8-42A3-9C08-0BBEC27CCB95}" dt="2019-02-02T13:17:44.125" v="28"/>
        <pc:sldMkLst>
          <pc:docMk/>
          <pc:sldMk cId="1322565468" sldId="266"/>
        </pc:sldMkLst>
        <pc:spChg chg="mod">
          <ac:chgData name="Arpan Bose" userId="a7bc5bcb92acf78a" providerId="Windows Live" clId="Web-{0B2BFC4D-14A8-42A3-9C08-0BBEC27CCB95}" dt="2019-02-02T13:17:44.125" v="28"/>
          <ac:spMkLst>
            <pc:docMk/>
            <pc:sldMk cId="1322565468" sldId="266"/>
            <ac:spMk id="2" creationId="{FABA2294-AAF8-42FE-B2B2-C4368EF3179D}"/>
          </ac:spMkLst>
        </pc:spChg>
        <pc:spChg chg="mod">
          <ac:chgData name="Arpan Bose" userId="a7bc5bcb92acf78a" providerId="Windows Live" clId="Web-{0B2BFC4D-14A8-42A3-9C08-0BBEC27CCB95}" dt="2019-02-02T13:17:44.125" v="28"/>
          <ac:spMkLst>
            <pc:docMk/>
            <pc:sldMk cId="1322565468" sldId="266"/>
            <ac:spMk id="9" creationId="{3DBAC1FB-C37B-42DE-B97E-31A0856FBE46}"/>
          </ac:spMkLst>
        </pc:spChg>
        <pc:spChg chg="add">
          <ac:chgData name="Arpan Bose" userId="a7bc5bcb92acf78a" providerId="Windows Live" clId="Web-{0B2BFC4D-14A8-42A3-9C08-0BBEC27CCB95}" dt="2019-02-02T13:17:44.125" v="28"/>
          <ac:spMkLst>
            <pc:docMk/>
            <pc:sldMk cId="1322565468" sldId="266"/>
            <ac:spMk id="11" creationId="{6AD30037-67ED-4367-9BE0-45787510BF13}"/>
          </ac:spMkLst>
        </pc:spChg>
        <pc:grpChg chg="add">
          <ac:chgData name="Arpan Bose" userId="a7bc5bcb92acf78a" providerId="Windows Live" clId="Web-{0B2BFC4D-14A8-42A3-9C08-0BBEC27CCB95}" dt="2019-02-02T13:17:44.125" v="28"/>
          <ac:grpSpMkLst>
            <pc:docMk/>
            <pc:sldMk cId="1322565468" sldId="266"/>
            <ac:grpSpMk id="13" creationId="{50841A4E-5BC1-44B4-83CF-D524E8AEAD64}"/>
          </ac:grpSpMkLst>
        </pc:grpChg>
        <pc:picChg chg="mod ord">
          <ac:chgData name="Arpan Bose" userId="a7bc5bcb92acf78a" providerId="Windows Live" clId="Web-{0B2BFC4D-14A8-42A3-9C08-0BBEC27CCB95}" dt="2019-02-02T13:17:44.125" v="28"/>
          <ac:picMkLst>
            <pc:docMk/>
            <pc:sldMk cId="1322565468" sldId="266"/>
            <ac:picMk id="7" creationId="{F5B0CC0A-5136-4CAF-A8CD-251262C8BA13}"/>
          </ac:picMkLst>
        </pc:picChg>
      </pc:sldChg>
      <pc:sldChg chg="addSp delSp modSp mod setBg delDesignElem">
        <pc:chgData name="Arpan Bose" userId="a7bc5bcb92acf78a" providerId="Windows Live" clId="Web-{0B2BFC4D-14A8-42A3-9C08-0BBEC27CCB95}" dt="2019-02-02T13:18:50.312" v="42" actId="20577"/>
        <pc:sldMkLst>
          <pc:docMk/>
          <pc:sldMk cId="2632458866" sldId="267"/>
        </pc:sldMkLst>
        <pc:spChg chg="mod">
          <ac:chgData name="Arpan Bose" userId="a7bc5bcb92acf78a" providerId="Windows Live" clId="Web-{0B2BFC4D-14A8-42A3-9C08-0BBEC27CCB95}" dt="2019-02-02T13:18:39.875" v="33"/>
          <ac:spMkLst>
            <pc:docMk/>
            <pc:sldMk cId="2632458866" sldId="267"/>
            <ac:spMk id="2" creationId="{2E368369-0AF1-4524-A79B-369C349B3734}"/>
          </ac:spMkLst>
        </pc:spChg>
        <pc:spChg chg="mod">
          <ac:chgData name="Arpan Bose" userId="a7bc5bcb92acf78a" providerId="Windows Live" clId="Web-{0B2BFC4D-14A8-42A3-9C08-0BBEC27CCB95}" dt="2019-02-02T13:18:50.312" v="42" actId="20577"/>
          <ac:spMkLst>
            <pc:docMk/>
            <pc:sldMk cId="2632458866" sldId="267"/>
            <ac:spMk id="3" creationId="{EE1F6EB9-598F-4795-BF16-8D00C567CE8D}"/>
          </ac:spMkLst>
        </pc:spChg>
        <pc:spChg chg="add">
          <ac:chgData name="Arpan Bose" userId="a7bc5bcb92acf78a" providerId="Windows Live" clId="Web-{0B2BFC4D-14A8-42A3-9C08-0BBEC27CCB95}" dt="2019-02-02T13:18:39.875" v="33"/>
          <ac:spMkLst>
            <pc:docMk/>
            <pc:sldMk cId="2632458866" sldId="267"/>
            <ac:spMk id="8" creationId="{384E03DA-B800-46E1-AF36-59DF74A4B0F7}"/>
          </ac:spMkLst>
        </pc:spChg>
        <pc:spChg chg="add">
          <ac:chgData name="Arpan Bose" userId="a7bc5bcb92acf78a" providerId="Windows Live" clId="Web-{0B2BFC4D-14A8-42A3-9C08-0BBEC27CCB95}" dt="2019-02-02T13:18:39.875" v="33"/>
          <ac:spMkLst>
            <pc:docMk/>
            <pc:sldMk cId="2632458866" sldId="267"/>
            <ac:spMk id="10" creationId="{D7A9900B-CB87-464C-884A-B15D70B64935}"/>
          </ac:spMkLst>
        </pc:spChg>
        <pc:picChg chg="del">
          <ac:chgData name="Arpan Bose" userId="a7bc5bcb92acf78a" providerId="Windows Live" clId="Web-{0B2BFC4D-14A8-42A3-9C08-0BBEC27CCB95}" dt="2019-02-02T13:18:30.500" v="32"/>
          <ac:picMkLst>
            <pc:docMk/>
            <pc:sldMk cId="2632458866" sldId="267"/>
            <ac:picMk id="4" creationId="{D85A703D-BBA3-4FFB-B2DD-09E26D1FB0EF}"/>
          </ac:picMkLst>
        </pc:picChg>
        <pc:cxnChg chg="add">
          <ac:chgData name="Arpan Bose" userId="a7bc5bcb92acf78a" providerId="Windows Live" clId="Web-{0B2BFC4D-14A8-42A3-9C08-0BBEC27CCB95}" dt="2019-02-02T13:18:39.875" v="33"/>
          <ac:cxnSpMkLst>
            <pc:docMk/>
            <pc:sldMk cId="2632458866" sldId="267"/>
            <ac:cxnSpMk id="12" creationId="{2095369B-D528-438E-80C9-A093047670EE}"/>
          </ac:cxnSpMkLst>
        </pc:cxnChg>
      </pc:sldChg>
      <pc:sldChg chg="addSp delSp modSp mod setBg">
        <pc:chgData name="Arpan Bose" userId="a7bc5bcb92acf78a" providerId="Windows Live" clId="Web-{0B2BFC4D-14A8-42A3-9C08-0BBEC27CCB95}" dt="2019-02-02T13:18:19.031" v="31"/>
        <pc:sldMkLst>
          <pc:docMk/>
          <pc:sldMk cId="3761648185" sldId="268"/>
        </pc:sldMkLst>
        <pc:spChg chg="del mod">
          <ac:chgData name="Arpan Bose" userId="a7bc5bcb92acf78a" providerId="Windows Live" clId="Web-{0B2BFC4D-14A8-42A3-9C08-0BBEC27CCB95}" dt="2019-02-02T13:18:19.031" v="31"/>
          <ac:spMkLst>
            <pc:docMk/>
            <pc:sldMk cId="3761648185" sldId="268"/>
            <ac:spMk id="2" creationId="{5119865C-D004-4F41-89F6-CD04562E0294}"/>
          </ac:spMkLst>
        </pc:spChg>
        <pc:spChg chg="add del">
          <ac:chgData name="Arpan Bose" userId="a7bc5bcb92acf78a" providerId="Windows Live" clId="Web-{0B2BFC4D-14A8-42A3-9C08-0BBEC27CCB95}" dt="2019-02-02T13:18:18.781" v="30"/>
          <ac:spMkLst>
            <pc:docMk/>
            <pc:sldMk cId="3761648185" sldId="268"/>
            <ac:spMk id="9" creationId="{ED35302D-AEFF-4C53-9B1D-53D36773E45A}"/>
          </ac:spMkLst>
        </pc:spChg>
        <pc:spChg chg="add">
          <ac:chgData name="Arpan Bose" userId="a7bc5bcb92acf78a" providerId="Windows Live" clId="Web-{0B2BFC4D-14A8-42A3-9C08-0BBEC27CCB95}" dt="2019-02-02T13:18:19.031" v="31"/>
          <ac:spMkLst>
            <pc:docMk/>
            <pc:sldMk cId="3761648185" sldId="268"/>
            <ac:spMk id="25" creationId="{084966D2-3C9B-4F47-8231-1DEC33D3BDFE}"/>
          </ac:spMkLst>
        </pc:spChg>
        <pc:grpChg chg="add">
          <ac:chgData name="Arpan Bose" userId="a7bc5bcb92acf78a" providerId="Windows Live" clId="Web-{0B2BFC4D-14A8-42A3-9C08-0BBEC27CCB95}" dt="2019-02-02T13:18:19.031" v="31"/>
          <ac:grpSpMkLst>
            <pc:docMk/>
            <pc:sldMk cId="3761648185" sldId="268"/>
            <ac:grpSpMk id="6" creationId="{089D35B1-0ED5-4358-8CAE-A9E49412AAA1}"/>
          </ac:grpSpMkLst>
        </pc:grpChg>
        <pc:grpChg chg="add">
          <ac:chgData name="Arpan Bose" userId="a7bc5bcb92acf78a" providerId="Windows Live" clId="Web-{0B2BFC4D-14A8-42A3-9C08-0BBEC27CCB95}" dt="2019-02-02T13:18:19.031" v="31"/>
          <ac:grpSpMkLst>
            <pc:docMk/>
            <pc:sldMk cId="3761648185" sldId="268"/>
            <ac:grpSpMk id="17" creationId="{DD65B30C-427F-449E-B039-E288E85D8AFA}"/>
          </ac:grpSpMkLst>
        </pc:grpChg>
        <pc:picChg chg="add del mod replId">
          <ac:chgData name="Arpan Bose" userId="a7bc5bcb92acf78a" providerId="Windows Live" clId="Web-{0B2BFC4D-14A8-42A3-9C08-0BBEC27CCB95}" dt="2019-02-02T13:18:19.031" v="31"/>
          <ac:picMkLst>
            <pc:docMk/>
            <pc:sldMk cId="3761648185" sldId="268"/>
            <ac:picMk id="4" creationId="{046A6DB7-09CB-4E2D-B11A-C948E4E727BA}"/>
          </ac:picMkLst>
        </pc:picChg>
        <pc:picChg chg="add del">
          <ac:chgData name="Arpan Bose" userId="a7bc5bcb92acf78a" providerId="Windows Live" clId="Web-{0B2BFC4D-14A8-42A3-9C08-0BBEC27CCB95}" dt="2019-02-02T13:18:18.781" v="30"/>
          <ac:picMkLst>
            <pc:docMk/>
            <pc:sldMk cId="3761648185" sldId="268"/>
            <ac:picMk id="7" creationId="{046A6DB7-09CB-4E2D-B11A-C948E4E727B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97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2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196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56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398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280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GB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3987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678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1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673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250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007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08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811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81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21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6CE7D5-CF57-46EF-B807-FDD0502418D4}" type="datetimeFigureOut">
              <a:rPr lang="en-GB" smtClean="0"/>
              <a:pPr/>
              <a:t>01/04/2020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30EA680-D336-4FF7-8B7A-9848BB0A1C3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84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6">
            <a:extLst>
              <a:ext uri="{FF2B5EF4-FFF2-40B4-BE49-F238E27FC236}">
                <a16:creationId xmlns:a16="http://schemas.microsoft.com/office/drawing/2014/main" xmlns="" id="{15655827-B42D-4180-88D3-D83F25E4B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8">
            <a:extLst>
              <a:ext uri="{FF2B5EF4-FFF2-40B4-BE49-F238E27FC236}">
                <a16:creationId xmlns:a16="http://schemas.microsoft.com/office/drawing/2014/main" xmlns="" id="{24ACCB06-563C-4ADE-B4D6-1FE9F723C7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3955594"/>
            <a:ext cx="1828958" cy="2902407"/>
          </a:xfrm>
          <a:custGeom>
            <a:avLst/>
            <a:gdLst>
              <a:gd name="connsiteX0" fmla="*/ 0 w 1828958"/>
              <a:gd name="connsiteY0" fmla="*/ 0 h 2902407"/>
              <a:gd name="connsiteX1" fmla="*/ 1828958 w 1828958"/>
              <a:gd name="connsiteY1" fmla="*/ 2902407 h 2902407"/>
              <a:gd name="connsiteX2" fmla="*/ 1709896 w 1828958"/>
              <a:gd name="connsiteY2" fmla="*/ 2902407 h 2902407"/>
              <a:gd name="connsiteX3" fmla="*/ 0 w 1828958"/>
              <a:gd name="connsiteY3" fmla="*/ 63474 h 290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958" h="2902407">
                <a:moveTo>
                  <a:pt x="0" y="0"/>
                </a:moveTo>
                <a:lnTo>
                  <a:pt x="1828958" y="2902407"/>
                </a:lnTo>
                <a:lnTo>
                  <a:pt x="1709896" y="2902407"/>
                </a:lnTo>
                <a:lnTo>
                  <a:pt x="0" y="63474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6" name="Freeform: Shape 10">
            <a:extLst>
              <a:ext uri="{FF2B5EF4-FFF2-40B4-BE49-F238E27FC236}">
                <a16:creationId xmlns:a16="http://schemas.microsoft.com/office/drawing/2014/main" xmlns="" id="{40761ECD-D92B-46AE-82CA-640023D282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" y="3220098"/>
            <a:ext cx="2910045" cy="3637903"/>
          </a:xfrm>
          <a:custGeom>
            <a:avLst/>
            <a:gdLst>
              <a:gd name="connsiteX0" fmla="*/ 0 w 2910045"/>
              <a:gd name="connsiteY0" fmla="*/ 0 h 3637903"/>
              <a:gd name="connsiteX1" fmla="*/ 2910045 w 2910045"/>
              <a:gd name="connsiteY1" fmla="*/ 3637903 h 3637903"/>
              <a:gd name="connsiteX2" fmla="*/ 2786220 w 2910045"/>
              <a:gd name="connsiteY2" fmla="*/ 3637903 h 3637903"/>
              <a:gd name="connsiteX3" fmla="*/ 0 w 2910045"/>
              <a:gd name="connsiteY3" fmla="*/ 20366 h 363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0045" h="3637903">
                <a:moveTo>
                  <a:pt x="0" y="0"/>
                </a:moveTo>
                <a:lnTo>
                  <a:pt x="2910045" y="3637903"/>
                </a:lnTo>
                <a:lnTo>
                  <a:pt x="2786220" y="3637903"/>
                </a:lnTo>
                <a:lnTo>
                  <a:pt x="0" y="2036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9A928607-C55C-40FD-B2DF-6CD6A7226A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" y="2845509"/>
            <a:ext cx="4149883" cy="4012491"/>
          </a:xfrm>
          <a:custGeom>
            <a:avLst/>
            <a:gdLst>
              <a:gd name="connsiteX0" fmla="*/ 0 w 4149883"/>
              <a:gd name="connsiteY0" fmla="*/ 0 h 4012491"/>
              <a:gd name="connsiteX1" fmla="*/ 4149883 w 4149883"/>
              <a:gd name="connsiteY1" fmla="*/ 4012491 h 4012491"/>
              <a:gd name="connsiteX2" fmla="*/ 2910046 w 4149883"/>
              <a:gd name="connsiteY2" fmla="*/ 4012491 h 4012491"/>
              <a:gd name="connsiteX3" fmla="*/ 0 w 4149883"/>
              <a:gd name="connsiteY3" fmla="*/ 374587 h 401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9883" h="4012491">
                <a:moveTo>
                  <a:pt x="0" y="0"/>
                </a:moveTo>
                <a:lnTo>
                  <a:pt x="4149883" y="4012491"/>
                </a:lnTo>
                <a:lnTo>
                  <a:pt x="2910046" y="4012491"/>
                </a:lnTo>
                <a:lnTo>
                  <a:pt x="0" y="3745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400A20C1-29A4-43E0-AB15-7931F76F8C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0" y="3332410"/>
            <a:ext cx="2719546" cy="3525590"/>
          </a:xfrm>
          <a:custGeom>
            <a:avLst/>
            <a:gdLst>
              <a:gd name="connsiteX0" fmla="*/ 0 w 2719546"/>
              <a:gd name="connsiteY0" fmla="*/ 0 h 3525590"/>
              <a:gd name="connsiteX1" fmla="*/ 2719546 w 2719546"/>
              <a:gd name="connsiteY1" fmla="*/ 3525590 h 3525590"/>
              <a:gd name="connsiteX2" fmla="*/ 1828959 w 2719546"/>
              <a:gd name="connsiteY2" fmla="*/ 3525590 h 3525590"/>
              <a:gd name="connsiteX3" fmla="*/ 0 w 2719546"/>
              <a:gd name="connsiteY3" fmla="*/ 623183 h 352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9546" h="3525590">
                <a:moveTo>
                  <a:pt x="0" y="0"/>
                </a:moveTo>
                <a:lnTo>
                  <a:pt x="2719546" y="3525590"/>
                </a:lnTo>
                <a:lnTo>
                  <a:pt x="1828959" y="3525590"/>
                </a:lnTo>
                <a:lnTo>
                  <a:pt x="0" y="623183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43468"/>
            <a:ext cx="9144000" cy="3618898"/>
          </a:xfrm>
        </p:spPr>
        <p:txBody>
          <a:bodyPr anchor="b">
            <a:normAutofit/>
          </a:bodyPr>
          <a:lstStyle/>
          <a:p>
            <a:pPr algn="ctr"/>
            <a:r>
              <a:rPr lang="en-GB" sz="7200" dirty="0"/>
              <a:t>Person with Disability</a:t>
            </a:r>
            <a:br>
              <a:rPr lang="en-GB" sz="7200" dirty="0"/>
            </a:br>
            <a:r>
              <a:rPr lang="en-GB" sz="7200" dirty="0"/>
              <a:t>(PWD)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7">
            <a:extLst>
              <a:ext uri="{FF2B5EF4-FFF2-40B4-BE49-F238E27FC236}">
                <a16:creationId xmlns:a16="http://schemas.microsoft.com/office/drawing/2014/main" xmlns="" id="{C8643778-7F6C-4E8D-84D1-D5CDB99281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9">
            <a:extLst>
              <a:ext uri="{FF2B5EF4-FFF2-40B4-BE49-F238E27FC236}">
                <a16:creationId xmlns:a16="http://schemas.microsoft.com/office/drawing/2014/main" xmlns="" id="{1D22F88D-6907-48AF-B024-346E855E0D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6CAA23-3253-4A35-8086-AA769F3E2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12" y="685801"/>
            <a:ext cx="2743200" cy="5105400"/>
          </a:xfrm>
        </p:spPr>
        <p:txBody>
          <a:bodyPr>
            <a:normAutofit/>
          </a:bodyPr>
          <a:lstStyle/>
          <a:p>
            <a:pPr algn="l"/>
            <a:r>
              <a:rPr lang="en-US" sz="3200">
                <a:solidFill>
                  <a:srgbClr val="FFFFFF"/>
                </a:solidFill>
              </a:rPr>
              <a:t>Introduction</a:t>
            </a:r>
          </a:p>
        </p:txBody>
      </p:sp>
      <p:grpSp>
        <p:nvGrpSpPr>
          <p:cNvPr id="19" name="Group 11">
            <a:extLst>
              <a:ext uri="{FF2B5EF4-FFF2-40B4-BE49-F238E27FC236}">
                <a16:creationId xmlns:a16="http://schemas.microsoft.com/office/drawing/2014/main" xmlns="" id="{F3842748-48B5-4DD0-A06A-A31C74024A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xmlns="" id="{548E99BE-1071-4690-9B9C-07926CEE55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xmlns="" id="{9301F039-B467-413A-B25C-770E51069D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xmlns="" id="{9F06AEC1-5558-49E8-8CAC-FEBD00DF00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xmlns="" id="{D10B76B9-BA68-471E-B58C-ED91198A9F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xmlns="" id="{FEB3913B-54A3-490E-BA4B-5D0330990F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xmlns="" id="{F75DC961-08A4-46F8-8A80-2E1FB977E1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0D40A2-3312-4AD5-A1F5-23E8DC813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106" y="685801"/>
            <a:ext cx="6385918" cy="5105400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/>
              <a:t>Management System</a:t>
            </a:r>
            <a:r>
              <a:rPr lang="en-US" sz="2000" dirty="0"/>
              <a:t> for </a:t>
            </a:r>
            <a:r>
              <a:rPr lang="en-US" sz="2000" dirty="0" err="1"/>
              <a:t>PwD</a:t>
            </a:r>
            <a:r>
              <a:rPr lang="en-US" sz="2000" dirty="0"/>
              <a:t> Voters, Which is help to authority as well as all disable voters to cast their vote on the day of poll.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16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xmlns="" id="{6AD30037-67ED-4367-9BE0-45787510BF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1B1E2AED-29FF-4844-BDE3-2CD57E28F4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58" r="1" b="14545"/>
          <a:stretch/>
        </p:blipFill>
        <p:spPr>
          <a:xfrm>
            <a:off x="6892924" y="10"/>
            <a:ext cx="5299077" cy="6857990"/>
          </a:xfrm>
          <a:custGeom>
            <a:avLst/>
            <a:gdLst>
              <a:gd name="connsiteX0" fmla="*/ 836871 w 5299077"/>
              <a:gd name="connsiteY0" fmla="*/ 0 h 6858000"/>
              <a:gd name="connsiteX1" fmla="*/ 5299077 w 5299077"/>
              <a:gd name="connsiteY1" fmla="*/ 0 h 6858000"/>
              <a:gd name="connsiteX2" fmla="*/ 5299077 w 5299077"/>
              <a:gd name="connsiteY2" fmla="*/ 6858000 h 6858000"/>
              <a:gd name="connsiteX3" fmla="*/ 1911312 w 5299077"/>
              <a:gd name="connsiteY3" fmla="*/ 6858000 h 6858000"/>
              <a:gd name="connsiteX4" fmla="*/ 0 w 5299077"/>
              <a:gd name="connsiteY4" fmla="*/ 53339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9077" h="6858000">
                <a:moveTo>
                  <a:pt x="836871" y="0"/>
                </a:moveTo>
                <a:lnTo>
                  <a:pt x="5299077" y="0"/>
                </a:lnTo>
                <a:lnTo>
                  <a:pt x="5299077" y="6858000"/>
                </a:lnTo>
                <a:lnTo>
                  <a:pt x="1911312" y="6858000"/>
                </a:lnTo>
                <a:lnTo>
                  <a:pt x="0" y="5333999"/>
                </a:lnTo>
                <a:close/>
              </a:path>
            </a:pathLst>
          </a:cu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50841A4E-5BC1-44B4-83CF-D524E8AEAD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232760" y="0"/>
            <a:ext cx="2436813" cy="6858001"/>
            <a:chOff x="1320800" y="0"/>
            <a:chExt cx="2436813" cy="6858001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xmlns="" id="{BF371BCC-8954-44E2-8C4F-29DC188727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xmlns="" id="{CD3505BE-B420-41C5-BE34-3E7652D37A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xmlns="" id="{4B68A05B-A78B-4D59-8CF9-1900731A21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xmlns="" id="{84D57A01-C112-4FF2-B5ED-0B762AAD9C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xmlns="" id="{6CCCCDF1-5D4F-4CA1-8400-DFBB96BB01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xmlns="" id="{20A090B2-5344-43CD-BC70-A6D44F15E8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7015F6-45B1-4E49-8BAB-88DFECF1D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080" y="685800"/>
            <a:ext cx="5260680" cy="1752599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 PWD Voters List</a:t>
            </a:r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7F08909F-E687-4976-AF5F-FC5D47363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66999"/>
            <a:ext cx="5260680" cy="312420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List of All PWD voters with their Name and Epic number</a:t>
            </a:r>
          </a:p>
        </p:txBody>
      </p:sp>
    </p:spTree>
    <p:extLst>
      <p:ext uri="{BB962C8B-B14F-4D97-AF65-F5344CB8AC3E}">
        <p14:creationId xmlns:p14="http://schemas.microsoft.com/office/powerpoint/2010/main" val="56234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xmlns="" id="{6AD30037-67ED-4367-9BE0-45787510BF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4E990EE6-954B-4975-B8A8-98EFF88319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054" r="1" b="1149"/>
          <a:stretch/>
        </p:blipFill>
        <p:spPr>
          <a:xfrm>
            <a:off x="6892924" y="10"/>
            <a:ext cx="5299077" cy="6857990"/>
          </a:xfrm>
          <a:custGeom>
            <a:avLst/>
            <a:gdLst>
              <a:gd name="connsiteX0" fmla="*/ 836871 w 5299077"/>
              <a:gd name="connsiteY0" fmla="*/ 0 h 6858000"/>
              <a:gd name="connsiteX1" fmla="*/ 5299077 w 5299077"/>
              <a:gd name="connsiteY1" fmla="*/ 0 h 6858000"/>
              <a:gd name="connsiteX2" fmla="*/ 5299077 w 5299077"/>
              <a:gd name="connsiteY2" fmla="*/ 6858000 h 6858000"/>
              <a:gd name="connsiteX3" fmla="*/ 1911312 w 5299077"/>
              <a:gd name="connsiteY3" fmla="*/ 6858000 h 6858000"/>
              <a:gd name="connsiteX4" fmla="*/ 0 w 5299077"/>
              <a:gd name="connsiteY4" fmla="*/ 53339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9077" h="6858000">
                <a:moveTo>
                  <a:pt x="836871" y="0"/>
                </a:moveTo>
                <a:lnTo>
                  <a:pt x="5299077" y="0"/>
                </a:lnTo>
                <a:lnTo>
                  <a:pt x="5299077" y="6858000"/>
                </a:lnTo>
                <a:lnTo>
                  <a:pt x="1911312" y="6858000"/>
                </a:lnTo>
                <a:lnTo>
                  <a:pt x="0" y="5333999"/>
                </a:lnTo>
                <a:close/>
              </a:path>
            </a:pathLst>
          </a:custGeom>
        </p:spPr>
      </p:pic>
      <p:grpSp>
        <p:nvGrpSpPr>
          <p:cNvPr id="13" name="Group 15">
            <a:extLst>
              <a:ext uri="{FF2B5EF4-FFF2-40B4-BE49-F238E27FC236}">
                <a16:creationId xmlns:a16="http://schemas.microsoft.com/office/drawing/2014/main" xmlns="" id="{50841A4E-5BC1-44B4-83CF-D524E8AEAD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232760" y="0"/>
            <a:ext cx="2436813" cy="6858001"/>
            <a:chOff x="1320800" y="0"/>
            <a:chExt cx="2436813" cy="6858001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xmlns="" id="{BF371BCC-8954-44E2-8C4F-29DC188727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xmlns="" id="{CD3505BE-B420-41C5-BE34-3E7652D37A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xmlns="" id="{4B68A05B-A78B-4D59-8CF9-1900731A21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xmlns="" id="{84D57A01-C112-4FF2-B5ED-0B762AAD9C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xmlns="" id="{6CCCCDF1-5D4F-4CA1-8400-DFBB96BB01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xmlns="" id="{20A090B2-5344-43CD-BC70-A6D44F15E8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ECD9EF-9BED-4D1A-93B9-F5620F505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080" y="685800"/>
            <a:ext cx="5260680" cy="1752599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View PWD Epic Number to poll</a:t>
            </a:r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93E5FED2-17D8-4EB6-9855-57DAE60B6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66999"/>
            <a:ext cx="5260680" cy="312420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BLO will update the casting status of all PWD voters after selecting Election name and Epic number .</a:t>
            </a:r>
          </a:p>
        </p:txBody>
      </p:sp>
    </p:spTree>
    <p:extLst>
      <p:ext uri="{BB962C8B-B14F-4D97-AF65-F5344CB8AC3E}">
        <p14:creationId xmlns:p14="http://schemas.microsoft.com/office/powerpoint/2010/main" val="152237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xmlns="" id="{6AD30037-67ED-4367-9BE0-45787510BF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xmlns="" id="{F5B0CC0A-5136-4CAF-A8CD-251262C8BA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871" r="1" b="12331"/>
          <a:stretch/>
        </p:blipFill>
        <p:spPr>
          <a:xfrm>
            <a:off x="6892924" y="10"/>
            <a:ext cx="5299077" cy="6857990"/>
          </a:xfrm>
          <a:custGeom>
            <a:avLst/>
            <a:gdLst>
              <a:gd name="connsiteX0" fmla="*/ 836871 w 5299077"/>
              <a:gd name="connsiteY0" fmla="*/ 0 h 6858000"/>
              <a:gd name="connsiteX1" fmla="*/ 5299077 w 5299077"/>
              <a:gd name="connsiteY1" fmla="*/ 0 h 6858000"/>
              <a:gd name="connsiteX2" fmla="*/ 5299077 w 5299077"/>
              <a:gd name="connsiteY2" fmla="*/ 6858000 h 6858000"/>
              <a:gd name="connsiteX3" fmla="*/ 1911312 w 5299077"/>
              <a:gd name="connsiteY3" fmla="*/ 6858000 h 6858000"/>
              <a:gd name="connsiteX4" fmla="*/ 0 w 5299077"/>
              <a:gd name="connsiteY4" fmla="*/ 53339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9077" h="6858000">
                <a:moveTo>
                  <a:pt x="836871" y="0"/>
                </a:moveTo>
                <a:lnTo>
                  <a:pt x="5299077" y="0"/>
                </a:lnTo>
                <a:lnTo>
                  <a:pt x="5299077" y="6858000"/>
                </a:lnTo>
                <a:lnTo>
                  <a:pt x="1911312" y="6858000"/>
                </a:lnTo>
                <a:lnTo>
                  <a:pt x="0" y="5333999"/>
                </a:lnTo>
                <a:close/>
              </a:path>
            </a:pathLst>
          </a:custGeom>
        </p:spPr>
      </p:pic>
      <p:grpSp>
        <p:nvGrpSpPr>
          <p:cNvPr id="13" name="Group 15">
            <a:extLst>
              <a:ext uri="{FF2B5EF4-FFF2-40B4-BE49-F238E27FC236}">
                <a16:creationId xmlns:a16="http://schemas.microsoft.com/office/drawing/2014/main" xmlns="" id="{50841A4E-5BC1-44B4-83CF-D524E8AEAD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232760" y="0"/>
            <a:ext cx="2436813" cy="6858001"/>
            <a:chOff x="1320800" y="0"/>
            <a:chExt cx="2436813" cy="6858001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xmlns="" id="{BF371BCC-8954-44E2-8C4F-29DC188727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xmlns="" id="{CD3505BE-B420-41C5-BE34-3E7652D37A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xmlns="" id="{4B68A05B-A78B-4D59-8CF9-1900731A21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xmlns="" id="{84D57A01-C112-4FF2-B5ED-0B762AAD9CE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xmlns="" id="{6CCCCDF1-5D4F-4CA1-8400-DFBB96BB01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xmlns="" id="{20A090B2-5344-43CD-BC70-A6D44F15E80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BA2294-AAF8-42FE-B2B2-C4368EF31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080" y="685800"/>
            <a:ext cx="5260680" cy="1752599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Casting Status of PWD Voters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3DBAC1FB-C37B-42DE-B97E-31A0856FB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66999"/>
            <a:ext cx="5260680" cy="312420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From here Presiding Officer will view the update casting status of all PWD Voters.</a:t>
            </a:r>
          </a:p>
          <a:p>
            <a:r>
              <a:rPr lang="en-US" sz="2000"/>
              <a:t>Presiding Officer will come to know how many PWD Voter already casted their vote and how many still not done.</a:t>
            </a:r>
          </a:p>
        </p:txBody>
      </p:sp>
    </p:spTree>
    <p:extLst>
      <p:ext uri="{BB962C8B-B14F-4D97-AF65-F5344CB8AC3E}">
        <p14:creationId xmlns:p14="http://schemas.microsoft.com/office/powerpoint/2010/main" val="132256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35</TotalTime>
  <Words>62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Person with Disability (PWD)</vt:lpstr>
      <vt:lpstr>Introduction</vt:lpstr>
      <vt:lpstr> PWD Voters List</vt:lpstr>
      <vt:lpstr>View PWD Epic Number to poll</vt:lpstr>
      <vt:lpstr>Casting Status of PWD Voters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SUBHAJIT CHAKRABORTY</cp:lastModifiedBy>
  <cp:revision>290</cp:revision>
  <dcterms:created xsi:type="dcterms:W3CDTF">2013-07-15T20:26:40Z</dcterms:created>
  <dcterms:modified xsi:type="dcterms:W3CDTF">2020-04-01T08:40:21Z</dcterms:modified>
</cp:coreProperties>
</file>