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sldIdLst>
    <p:sldId id="256" r:id="rId2"/>
    <p:sldId id="259" r:id="rId3"/>
    <p:sldId id="257" r:id="rId4"/>
    <p:sldId id="264" r:id="rId5"/>
    <p:sldId id="271" r:id="rId6"/>
  </p:sldIdLst>
  <p:sldSz cx="12192000" cy="6858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08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58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A6C8-6055-4C0E-8EC8-0AE62BF291B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778" y="1208314"/>
            <a:ext cx="4896394" cy="5649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3075" y="3571399"/>
            <a:ext cx="554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E - Services' for every municipal citizen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97" y="2114621"/>
            <a:ext cx="3243393" cy="14567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36419" y="3380509"/>
            <a:ext cx="1017617" cy="421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4" y="3380509"/>
            <a:ext cx="1100530" cy="4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609600"/>
            <a:ext cx="8660047" cy="1320800"/>
          </a:xfrm>
        </p:spPr>
        <p:txBody>
          <a:bodyPr/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Introductions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54" y="1930400"/>
            <a:ext cx="1012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Municipal Pariseba app provides municipal services directly from the your</a:t>
            </a:r>
          </a:p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home without visiting your municipality several time. 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038" y="334327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3038" y="2835701"/>
            <a:ext cx="7267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One time registration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Request for services from mobile phone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Received certificate /document from municipality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Advantages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7280" y="176240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95" y="1927217"/>
            <a:ext cx="683158" cy="567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9875" y="1713207"/>
            <a:ext cx="2872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Fast &amp; Efficient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875" y="2204050"/>
            <a:ext cx="416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Request for services faster &amp; Efficiently.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7280" y="2893867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8" y="2972556"/>
            <a:ext cx="685045" cy="685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9875" y="3274125"/>
            <a:ext cx="542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No need to visit your municipality thousand times &amp; </a:t>
            </a:r>
          </a:p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go through thousands of paper work.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9875" y="2809406"/>
            <a:ext cx="2073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Save Time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7280" y="412983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6" y="4206241"/>
            <a:ext cx="731520" cy="731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59875" y="4111039"/>
            <a:ext cx="221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Save Paper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9875" y="4572001"/>
            <a:ext cx="670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Digital complaint so no need to waist papers on each complaint.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/>
      <p:bldP spid="13" grpId="0" animBg="1"/>
      <p:bldP spid="17" grpId="0"/>
      <p:bldP spid="18" grpId="0"/>
      <p:bldP spid="19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220" y="-100331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Registration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8368" y="2418251"/>
            <a:ext cx="4911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Easy registration with mobile number. 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9620" y="1815263"/>
            <a:ext cx="2611828" cy="5098472"/>
            <a:chOff x="834203" y="1579418"/>
            <a:chExt cx="2611828" cy="50984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03" y="1579418"/>
              <a:ext cx="2611828" cy="509847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491" y="2182406"/>
              <a:ext cx="2138021" cy="37999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641919" y="1184882"/>
            <a:ext cx="2611828" cy="5098472"/>
            <a:chOff x="2777590" y="1080654"/>
            <a:chExt cx="2611828" cy="50984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590" y="1080654"/>
              <a:ext cx="2611828" cy="50984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211" y="1711035"/>
              <a:ext cx="2143688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Select require services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1579926"/>
            <a:ext cx="2611829" cy="5097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8436" y="2286000"/>
            <a:ext cx="58864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Select a service that you would like to request 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4F2"/>
      </a:accent1>
      <a:accent2>
        <a:srgbClr val="00FAD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</TotalTime>
  <Words>105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Wingdings</vt:lpstr>
      <vt:lpstr>Roboto Lt</vt:lpstr>
      <vt:lpstr>Trebuchet MS</vt:lpstr>
      <vt:lpstr>Wingdings 3</vt:lpstr>
      <vt:lpstr>Facet</vt:lpstr>
      <vt:lpstr>PowerPoint Presentation</vt:lpstr>
      <vt:lpstr>Introductions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DOS20</dc:creator>
  <cp:lastModifiedBy>SUBHAJIT CHAKRABORTY</cp:lastModifiedBy>
  <cp:revision>81</cp:revision>
  <dcterms:created xsi:type="dcterms:W3CDTF">2017-02-07T06:27:40Z</dcterms:created>
  <dcterms:modified xsi:type="dcterms:W3CDTF">2020-04-01T08:42:36Z</dcterms:modified>
</cp:coreProperties>
</file>